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51" r:id="rId4"/>
  </p:sldMasterIdLst>
  <p:notesMasterIdLst>
    <p:notesMasterId r:id="rId22"/>
  </p:notesMasterIdLst>
  <p:handoutMasterIdLst>
    <p:handoutMasterId r:id="rId23"/>
  </p:handoutMasterIdLst>
  <p:sldIdLst>
    <p:sldId id="421" r:id="rId5"/>
    <p:sldId id="459" r:id="rId6"/>
    <p:sldId id="477" r:id="rId7"/>
    <p:sldId id="482" r:id="rId8"/>
    <p:sldId id="483" r:id="rId9"/>
    <p:sldId id="484" r:id="rId10"/>
    <p:sldId id="498" r:id="rId11"/>
    <p:sldId id="486" r:id="rId12"/>
    <p:sldId id="487" r:id="rId13"/>
    <p:sldId id="489" r:id="rId14"/>
    <p:sldId id="495" r:id="rId15"/>
    <p:sldId id="488" r:id="rId16"/>
    <p:sldId id="491" r:id="rId17"/>
    <p:sldId id="490" r:id="rId18"/>
    <p:sldId id="492" r:id="rId19"/>
    <p:sldId id="493" r:id="rId20"/>
    <p:sldId id="494" r:id="rId21"/>
  </p:sldIdLst>
  <p:sldSz cx="9144000" cy="6858000" type="screen4x3"/>
  <p:notesSz cx="7010400" cy="9296400"/>
  <p:defaultTextStyle>
    <a:defPPr>
      <a:defRPr lang="en-US"/>
    </a:defPPr>
    <a:lvl1pPr algn="r" rtl="0" eaLnBrk="0" fontAlgn="base" hangingPunct="0">
      <a:spcBef>
        <a:spcPct val="0"/>
      </a:spcBef>
      <a:spcAft>
        <a:spcPct val="0"/>
      </a:spcAft>
      <a:defRPr sz="2400" kern="1200">
        <a:solidFill>
          <a:schemeClr val="tx1"/>
        </a:solidFill>
        <a:latin typeface="Times" charset="0"/>
        <a:ea typeface="+mn-ea"/>
        <a:cs typeface="+mn-cs"/>
      </a:defRPr>
    </a:lvl1pPr>
    <a:lvl2pPr marL="457200" algn="r" rtl="0" eaLnBrk="0" fontAlgn="base" hangingPunct="0">
      <a:spcBef>
        <a:spcPct val="0"/>
      </a:spcBef>
      <a:spcAft>
        <a:spcPct val="0"/>
      </a:spcAft>
      <a:defRPr sz="2400" kern="1200">
        <a:solidFill>
          <a:schemeClr val="tx1"/>
        </a:solidFill>
        <a:latin typeface="Times" charset="0"/>
        <a:ea typeface="+mn-ea"/>
        <a:cs typeface="+mn-cs"/>
      </a:defRPr>
    </a:lvl2pPr>
    <a:lvl3pPr marL="914400" algn="r" rtl="0" eaLnBrk="0" fontAlgn="base" hangingPunct="0">
      <a:spcBef>
        <a:spcPct val="0"/>
      </a:spcBef>
      <a:spcAft>
        <a:spcPct val="0"/>
      </a:spcAft>
      <a:defRPr sz="2400" kern="1200">
        <a:solidFill>
          <a:schemeClr val="tx1"/>
        </a:solidFill>
        <a:latin typeface="Times" charset="0"/>
        <a:ea typeface="+mn-ea"/>
        <a:cs typeface="+mn-cs"/>
      </a:defRPr>
    </a:lvl3pPr>
    <a:lvl4pPr marL="1371600" algn="r" rtl="0" eaLnBrk="0" fontAlgn="base" hangingPunct="0">
      <a:spcBef>
        <a:spcPct val="0"/>
      </a:spcBef>
      <a:spcAft>
        <a:spcPct val="0"/>
      </a:spcAft>
      <a:defRPr sz="2400" kern="1200">
        <a:solidFill>
          <a:schemeClr val="tx1"/>
        </a:solidFill>
        <a:latin typeface="Times" charset="0"/>
        <a:ea typeface="+mn-ea"/>
        <a:cs typeface="+mn-cs"/>
      </a:defRPr>
    </a:lvl4pPr>
    <a:lvl5pPr marL="1828800" algn="r"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extLst>
    <p:ext uri="{EFAFB233-063F-42B5-8137-9DF3F51BA10A}">
      <p15:sldGuideLst xmlns:p15="http://schemas.microsoft.com/office/powerpoint/2012/main" xmlns="">
        <p15:guide id="1" orient="horz" pos="1680">
          <p15:clr>
            <a:srgbClr val="A4A3A4"/>
          </p15:clr>
        </p15:guide>
        <p15:guide id="2" pos="3976">
          <p15:clr>
            <a:srgbClr val="A4A3A4"/>
          </p15:clr>
        </p15:guide>
      </p15:sldGuideLst>
    </p:ext>
    <p:ext uri="{2D200454-40CA-4A62-9FC3-DE9A4176ACB9}">
      <p15:notesGuideLst xmlns:p15="http://schemas.microsoft.com/office/powerpoint/2012/main" xmlns="">
        <p15:guide id="1" orient="horz" pos="2905">
          <p15:clr>
            <a:srgbClr val="A4A3A4"/>
          </p15:clr>
        </p15:guide>
        <p15:guide id="2" pos="2208">
          <p15:clr>
            <a:srgbClr val="A4A3A4"/>
          </p15:clr>
        </p15:guide>
        <p15:guide id="3" orient="horz" pos="292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llespie, Sarah" initials="S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81C6"/>
    <a:srgbClr val="000000"/>
    <a:srgbClr val="E65100"/>
    <a:srgbClr val="F8971D"/>
    <a:srgbClr val="F5CE45"/>
    <a:srgbClr val="5D0F29"/>
    <a:srgbClr val="8DC63F"/>
    <a:srgbClr val="9FA1A4"/>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3927" autoAdjust="0"/>
  </p:normalViewPr>
  <p:slideViewPr>
    <p:cSldViewPr snapToGrid="0">
      <p:cViewPr>
        <p:scale>
          <a:sx n="51" d="100"/>
          <a:sy n="51" d="100"/>
        </p:scale>
        <p:origin x="-874" y="-58"/>
      </p:cViewPr>
      <p:guideLst>
        <p:guide orient="horz" pos="1680"/>
        <p:guide pos="39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2868" y="360"/>
      </p:cViewPr>
      <p:guideLst>
        <p:guide orient="horz" pos="2905"/>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7.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D67FC1-DBA6-47BD-A3BA-02DD1F93E560}"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CB785951-CAEC-4BAA-957F-9089F7103E93}">
      <dgm:prSet phldrT="[Text]"/>
      <dgm:spPr>
        <a:solidFill>
          <a:schemeClr val="tx1"/>
        </a:solidFill>
      </dgm:spPr>
      <dgm:t>
        <a:bodyPr/>
        <a:lstStyle/>
        <a:p>
          <a:r>
            <a:rPr lang="en-US" b="1" dirty="0" smtClean="0">
              <a:latin typeface="Century Schoolbook" panose="02040604050505020304" pitchFamily="18" charset="0"/>
            </a:rPr>
            <a:t>Outreach/</a:t>
          </a:r>
        </a:p>
        <a:p>
          <a:r>
            <a:rPr lang="en-US" b="1" dirty="0" smtClean="0">
              <a:latin typeface="Century Schoolbook" panose="02040604050505020304" pitchFamily="18" charset="0"/>
            </a:rPr>
            <a:t>Crisis Beds</a:t>
          </a:r>
          <a:endParaRPr lang="en-US" b="1" dirty="0">
            <a:latin typeface="Century Schoolbook" panose="02040604050505020304" pitchFamily="18" charset="0"/>
          </a:endParaRPr>
        </a:p>
      </dgm:t>
    </dgm:pt>
    <dgm:pt modelId="{A7C0B0FC-1610-4EB8-9EC8-8BDBC983E960}" type="parTrans" cxnId="{FE749FE9-5650-4A25-90E2-CBB5C88D9525}">
      <dgm:prSet/>
      <dgm:spPr/>
      <dgm:t>
        <a:bodyPr/>
        <a:lstStyle/>
        <a:p>
          <a:endParaRPr lang="en-US"/>
        </a:p>
      </dgm:t>
    </dgm:pt>
    <dgm:pt modelId="{3191DDDB-99DE-4F5F-84DD-D19E29EC716E}" type="sibTrans" cxnId="{FE749FE9-5650-4A25-90E2-CBB5C88D9525}">
      <dgm:prSet/>
      <dgm:spPr/>
      <dgm:t>
        <a:bodyPr/>
        <a:lstStyle/>
        <a:p>
          <a:endParaRPr lang="en-US"/>
        </a:p>
      </dgm:t>
    </dgm:pt>
    <dgm:pt modelId="{74255B76-8963-4C04-9880-52BDB391C8D8}">
      <dgm:prSet phldrT="[Text]"/>
      <dgm:spPr>
        <a:solidFill>
          <a:schemeClr val="tx1"/>
        </a:solidFill>
      </dgm:spPr>
      <dgm:t>
        <a:bodyPr/>
        <a:lstStyle/>
        <a:p>
          <a:r>
            <a:rPr lang="en-US" b="1" dirty="0" smtClean="0">
              <a:latin typeface="Century Schoolbook" panose="02040604050505020304" pitchFamily="18" charset="0"/>
            </a:rPr>
            <a:t>Permanent Supportive Housing</a:t>
          </a:r>
          <a:endParaRPr lang="en-US" b="1" dirty="0">
            <a:latin typeface="Century Schoolbook" panose="02040604050505020304" pitchFamily="18" charset="0"/>
          </a:endParaRPr>
        </a:p>
      </dgm:t>
    </dgm:pt>
    <dgm:pt modelId="{A7E41ACF-456D-4E75-9F68-E3F75B5CDF8F}" type="parTrans" cxnId="{EF2FA186-98DA-4FF5-BC2D-AA7BA6643A73}">
      <dgm:prSet/>
      <dgm:spPr/>
      <dgm:t>
        <a:bodyPr/>
        <a:lstStyle/>
        <a:p>
          <a:endParaRPr lang="en-US"/>
        </a:p>
      </dgm:t>
    </dgm:pt>
    <dgm:pt modelId="{EEB405F3-7A2B-4C1C-AA5F-4387ED4D743A}" type="sibTrans" cxnId="{EF2FA186-98DA-4FF5-BC2D-AA7BA6643A73}">
      <dgm:prSet/>
      <dgm:spPr/>
      <dgm:t>
        <a:bodyPr/>
        <a:lstStyle/>
        <a:p>
          <a:endParaRPr lang="en-US"/>
        </a:p>
      </dgm:t>
    </dgm:pt>
    <dgm:pt modelId="{31E73438-A3FB-4A63-9648-B74BD4ECCC5B}">
      <dgm:prSet phldrT="[Text]" custT="1"/>
      <dgm:spPr/>
      <dgm:t>
        <a:bodyPr/>
        <a:lstStyle/>
        <a:p>
          <a:r>
            <a:rPr lang="en-US" sz="1800" b="1" dirty="0" smtClean="0">
              <a:solidFill>
                <a:schemeClr val="tx1"/>
              </a:solidFill>
              <a:latin typeface="Century Schoolbook" panose="02040604050505020304" pitchFamily="18" charset="0"/>
            </a:rPr>
            <a:t>Approx. 100 units Permanent Supportive Housing (18 to 21)</a:t>
          </a:r>
          <a:endParaRPr lang="en-US" sz="1800" b="1" dirty="0">
            <a:solidFill>
              <a:schemeClr val="tx1"/>
            </a:solidFill>
            <a:latin typeface="Century Schoolbook" panose="02040604050505020304" pitchFamily="18" charset="0"/>
          </a:endParaRPr>
        </a:p>
      </dgm:t>
    </dgm:pt>
    <dgm:pt modelId="{46CB372B-377C-44CF-9084-157041F53F19}" type="parTrans" cxnId="{F51AEFAF-0FCC-41D7-AF26-4A249D9DB95A}">
      <dgm:prSet/>
      <dgm:spPr/>
      <dgm:t>
        <a:bodyPr/>
        <a:lstStyle/>
        <a:p>
          <a:endParaRPr lang="en-US"/>
        </a:p>
      </dgm:t>
    </dgm:pt>
    <dgm:pt modelId="{3724EF6D-0FB7-4DA2-926C-B04B7BF7AB0D}" type="sibTrans" cxnId="{F51AEFAF-0FCC-41D7-AF26-4A249D9DB95A}">
      <dgm:prSet/>
      <dgm:spPr/>
      <dgm:t>
        <a:bodyPr/>
        <a:lstStyle/>
        <a:p>
          <a:endParaRPr lang="en-US"/>
        </a:p>
      </dgm:t>
    </dgm:pt>
    <dgm:pt modelId="{273F926A-2233-4514-8EF2-80AE14B67326}">
      <dgm:prSet phldrT="[Text]" custT="1"/>
      <dgm:spPr/>
      <dgm:t>
        <a:bodyPr/>
        <a:lstStyle/>
        <a:p>
          <a:r>
            <a:rPr lang="en-US" sz="1800" b="1" dirty="0" smtClean="0">
              <a:solidFill>
                <a:schemeClr val="tx1"/>
              </a:solidFill>
              <a:latin typeface="Century Schoolbook" panose="02040604050505020304" pitchFamily="18" charset="0"/>
            </a:rPr>
            <a:t>Street outreach, short-term youth shelter beds (up to age 18), and some beds in one 18+ shelter</a:t>
          </a:r>
          <a:endParaRPr lang="en-US" sz="1800" b="1" dirty="0">
            <a:solidFill>
              <a:schemeClr val="tx1"/>
            </a:solidFill>
            <a:latin typeface="Century Schoolbook" panose="02040604050505020304" pitchFamily="18" charset="0"/>
          </a:endParaRPr>
        </a:p>
      </dgm:t>
    </dgm:pt>
    <dgm:pt modelId="{06C682EF-CEA9-45E7-9730-817207924125}" type="parTrans" cxnId="{AFB8F5FE-8DE1-48A9-8D99-6BD9F047F779}">
      <dgm:prSet/>
      <dgm:spPr/>
      <dgm:t>
        <a:bodyPr/>
        <a:lstStyle/>
        <a:p>
          <a:endParaRPr lang="en-US"/>
        </a:p>
      </dgm:t>
    </dgm:pt>
    <dgm:pt modelId="{164DCCE8-6839-44B6-8BC5-17033E9EAD19}" type="sibTrans" cxnId="{AFB8F5FE-8DE1-48A9-8D99-6BD9F047F779}">
      <dgm:prSet/>
      <dgm:spPr/>
      <dgm:t>
        <a:bodyPr/>
        <a:lstStyle/>
        <a:p>
          <a:endParaRPr lang="en-US"/>
        </a:p>
      </dgm:t>
    </dgm:pt>
    <dgm:pt modelId="{11978F17-701E-4F71-9885-43D8DAA42CA1}">
      <dgm:prSet phldrT="[Text]"/>
      <dgm:spPr>
        <a:solidFill>
          <a:schemeClr val="tx1"/>
        </a:solidFill>
      </dgm:spPr>
      <dgm:t>
        <a:bodyPr/>
        <a:lstStyle/>
        <a:p>
          <a:r>
            <a:rPr lang="en-US" b="1" dirty="0" smtClean="0">
              <a:latin typeface="Century Schoolbook" panose="02040604050505020304" pitchFamily="18" charset="0"/>
            </a:rPr>
            <a:t>Supervised/ Transitional Living Programs</a:t>
          </a:r>
          <a:endParaRPr lang="en-US" b="1" dirty="0">
            <a:latin typeface="Century Schoolbook" panose="02040604050505020304" pitchFamily="18" charset="0"/>
          </a:endParaRPr>
        </a:p>
      </dgm:t>
    </dgm:pt>
    <dgm:pt modelId="{24B04A5F-0978-48EF-AA17-C7AA50EA077C}" type="sibTrans" cxnId="{14661868-1883-43B0-A2F2-DB8BBD752799}">
      <dgm:prSet/>
      <dgm:spPr/>
      <dgm:t>
        <a:bodyPr/>
        <a:lstStyle/>
        <a:p>
          <a:endParaRPr lang="en-US"/>
        </a:p>
      </dgm:t>
    </dgm:pt>
    <dgm:pt modelId="{FC7DD52C-FE3E-4D38-8E94-3526C0F4839D}" type="parTrans" cxnId="{14661868-1883-43B0-A2F2-DB8BBD752799}">
      <dgm:prSet/>
      <dgm:spPr/>
      <dgm:t>
        <a:bodyPr/>
        <a:lstStyle/>
        <a:p>
          <a:endParaRPr lang="en-US"/>
        </a:p>
      </dgm:t>
    </dgm:pt>
    <dgm:pt modelId="{11F48854-D54A-4FB3-A504-EB55FCCC5781}">
      <dgm:prSet phldrT="[Text]" custT="1"/>
      <dgm:spPr/>
      <dgm:t>
        <a:bodyPr/>
        <a:lstStyle/>
        <a:p>
          <a:r>
            <a:rPr lang="en-US" sz="1800" b="1" dirty="0" smtClean="0">
              <a:solidFill>
                <a:schemeClr val="tx1"/>
              </a:solidFill>
              <a:latin typeface="Century Schoolbook" panose="02040604050505020304" pitchFamily="18" charset="0"/>
            </a:rPr>
            <a:t>Approx. 300 beds through Supervised / Transitional Living Programs (ages 16 up to 21)</a:t>
          </a:r>
          <a:endParaRPr lang="en-US" sz="1800" b="1" dirty="0">
            <a:solidFill>
              <a:schemeClr val="tx1"/>
            </a:solidFill>
            <a:latin typeface="Century Schoolbook" panose="02040604050505020304" pitchFamily="18" charset="0"/>
          </a:endParaRPr>
        </a:p>
      </dgm:t>
    </dgm:pt>
    <dgm:pt modelId="{0B8334A3-E7AA-403E-9180-22462FE2C4B2}" type="parTrans" cxnId="{73B176CD-3CA5-4043-B611-3F81F4A3457B}">
      <dgm:prSet/>
      <dgm:spPr/>
      <dgm:t>
        <a:bodyPr/>
        <a:lstStyle/>
        <a:p>
          <a:endParaRPr lang="en-US"/>
        </a:p>
      </dgm:t>
    </dgm:pt>
    <dgm:pt modelId="{8302C804-7E1E-43C7-9522-32DEF90E3EAB}" type="sibTrans" cxnId="{73B176CD-3CA5-4043-B611-3F81F4A3457B}">
      <dgm:prSet/>
      <dgm:spPr/>
      <dgm:t>
        <a:bodyPr/>
        <a:lstStyle/>
        <a:p>
          <a:endParaRPr lang="en-US"/>
        </a:p>
      </dgm:t>
    </dgm:pt>
    <dgm:pt modelId="{B3A3E917-EF84-4B7C-A6AB-BF01DB100384}">
      <dgm:prSet phldrT="[Text]" custT="1"/>
      <dgm:spPr/>
      <dgm:t>
        <a:bodyPr/>
        <a:lstStyle/>
        <a:p>
          <a:r>
            <a:rPr lang="en-US" sz="1800" b="1" dirty="0" smtClean="0">
              <a:solidFill>
                <a:schemeClr val="tx1"/>
              </a:solidFill>
              <a:latin typeface="Century Schoolbook" panose="02040604050505020304" pitchFamily="18" charset="0"/>
            </a:rPr>
            <a:t>NEW: 100 Project Based Section 8 Housing</a:t>
          </a:r>
          <a:endParaRPr lang="en-US" sz="1800" b="1" dirty="0">
            <a:solidFill>
              <a:schemeClr val="tx1"/>
            </a:solidFill>
            <a:latin typeface="Century Schoolbook" panose="02040604050505020304" pitchFamily="18" charset="0"/>
          </a:endParaRPr>
        </a:p>
      </dgm:t>
    </dgm:pt>
    <dgm:pt modelId="{9602DA1D-40D6-46B2-9439-EE726FA440BE}" type="parTrans" cxnId="{D56F4A51-7824-4292-A332-CB2FA8283DE0}">
      <dgm:prSet/>
      <dgm:spPr/>
      <dgm:t>
        <a:bodyPr/>
        <a:lstStyle/>
        <a:p>
          <a:endParaRPr lang="en-US"/>
        </a:p>
      </dgm:t>
    </dgm:pt>
    <dgm:pt modelId="{6D7D9DC5-F2E0-4C45-A28A-FE6D0F3209C4}" type="sibTrans" cxnId="{D56F4A51-7824-4292-A332-CB2FA8283DE0}">
      <dgm:prSet/>
      <dgm:spPr/>
      <dgm:t>
        <a:bodyPr/>
        <a:lstStyle/>
        <a:p>
          <a:endParaRPr lang="en-US"/>
        </a:p>
      </dgm:t>
    </dgm:pt>
    <dgm:pt modelId="{937712A0-087C-4C2C-8D7C-CECFE181D2CC}">
      <dgm:prSet phldrT="[Text]" custT="1"/>
      <dgm:spPr/>
      <dgm:t>
        <a:bodyPr/>
        <a:lstStyle/>
        <a:p>
          <a:endParaRPr lang="en-US" sz="1800" b="1" dirty="0">
            <a:solidFill>
              <a:srgbClr val="0081C6"/>
            </a:solidFill>
          </a:endParaRPr>
        </a:p>
      </dgm:t>
    </dgm:pt>
    <dgm:pt modelId="{DC8D5F2E-4813-4E84-BFA6-44513E43AF2A}" type="parTrans" cxnId="{95985F09-04F5-49D0-9918-87495D8D494B}">
      <dgm:prSet/>
      <dgm:spPr/>
      <dgm:t>
        <a:bodyPr/>
        <a:lstStyle/>
        <a:p>
          <a:endParaRPr lang="en-US"/>
        </a:p>
      </dgm:t>
    </dgm:pt>
    <dgm:pt modelId="{7285390A-7F9C-46C0-8429-E56455B767AE}" type="sibTrans" cxnId="{95985F09-04F5-49D0-9918-87495D8D494B}">
      <dgm:prSet/>
      <dgm:spPr/>
      <dgm:t>
        <a:bodyPr/>
        <a:lstStyle/>
        <a:p>
          <a:endParaRPr lang="en-US"/>
        </a:p>
      </dgm:t>
    </dgm:pt>
    <dgm:pt modelId="{9E8DFE38-AA22-4B4F-BD65-EDC14BE1B7AB}" type="pres">
      <dgm:prSet presAssocID="{FED67FC1-DBA6-47BD-A3BA-02DD1F93E560}" presName="composite" presStyleCnt="0">
        <dgm:presLayoutVars>
          <dgm:chMax val="5"/>
          <dgm:dir/>
          <dgm:animLvl val="ctr"/>
          <dgm:resizeHandles val="exact"/>
        </dgm:presLayoutVars>
      </dgm:prSet>
      <dgm:spPr/>
      <dgm:t>
        <a:bodyPr/>
        <a:lstStyle/>
        <a:p>
          <a:endParaRPr lang="en-US"/>
        </a:p>
      </dgm:t>
    </dgm:pt>
    <dgm:pt modelId="{5EF6292A-D707-4BF2-9D97-D56B58933727}" type="pres">
      <dgm:prSet presAssocID="{FED67FC1-DBA6-47BD-A3BA-02DD1F93E560}" presName="cycle" presStyleCnt="0"/>
      <dgm:spPr/>
    </dgm:pt>
    <dgm:pt modelId="{D67FE7BE-28F7-4480-9C0D-1EAA83A9D04E}" type="pres">
      <dgm:prSet presAssocID="{FED67FC1-DBA6-47BD-A3BA-02DD1F93E560}" presName="centerShape" presStyleCnt="0"/>
      <dgm:spPr/>
    </dgm:pt>
    <dgm:pt modelId="{7F3DE9A2-213F-4D55-AEBF-8376CA252557}" type="pres">
      <dgm:prSet presAssocID="{FED67FC1-DBA6-47BD-A3BA-02DD1F93E560}" presName="connSite" presStyleLbl="node1" presStyleIdx="0" presStyleCnt="4"/>
      <dgm:spPr/>
    </dgm:pt>
    <dgm:pt modelId="{E3E6B7B9-0FBD-45F8-903F-52E4B47AE2FC}" type="pres">
      <dgm:prSet presAssocID="{FED67FC1-DBA6-47BD-A3BA-02DD1F93E560}" presName="visible" presStyleLbl="node1" presStyleIdx="0" presStyleCnt="4" custScaleX="99328" custScaleY="93628" custLinFactNeighborX="-8221"/>
      <dgm:spPr>
        <a:blipFill>
          <a:blip xmlns:r="http://schemas.openxmlformats.org/officeDocument/2006/relationships" r:embed="rId1">
            <a:extLst>
              <a:ext uri="{28A0092B-C50C-407E-A947-70E740481C1C}">
                <a14:useLocalDpi xmlns:a14="http://schemas.microsoft.com/office/drawing/2010/main" val="0"/>
              </a:ext>
            </a:extLst>
          </a:blip>
          <a:srcRect/>
          <a:stretch>
            <a:fillRect l="-10000" r="-10000"/>
          </a:stretch>
        </a:blipFill>
      </dgm:spPr>
      <dgm:t>
        <a:bodyPr/>
        <a:lstStyle/>
        <a:p>
          <a:endParaRPr lang="en-US"/>
        </a:p>
      </dgm:t>
    </dgm:pt>
    <dgm:pt modelId="{5C5B9B9A-B75E-4E1A-8F4E-A4DCD2B5A3F4}" type="pres">
      <dgm:prSet presAssocID="{A7C0B0FC-1610-4EB8-9EC8-8BDBC983E960}" presName="Name25" presStyleLbl="parChTrans1D1" presStyleIdx="0" presStyleCnt="3"/>
      <dgm:spPr/>
      <dgm:t>
        <a:bodyPr/>
        <a:lstStyle/>
        <a:p>
          <a:endParaRPr lang="en-US"/>
        </a:p>
      </dgm:t>
    </dgm:pt>
    <dgm:pt modelId="{41D96084-E6C8-45C6-87C2-7C189FADA996}" type="pres">
      <dgm:prSet presAssocID="{CB785951-CAEC-4BAA-957F-9089F7103E93}" presName="node" presStyleCnt="0"/>
      <dgm:spPr/>
    </dgm:pt>
    <dgm:pt modelId="{B5A27B7F-0653-4D0F-B9A0-D82214C481B6}" type="pres">
      <dgm:prSet presAssocID="{CB785951-CAEC-4BAA-957F-9089F7103E93}" presName="parentNode" presStyleLbl="node1" presStyleIdx="1" presStyleCnt="4" custLinFactNeighborX="918" custLinFactNeighborY="-918">
        <dgm:presLayoutVars>
          <dgm:chMax val="1"/>
          <dgm:bulletEnabled val="1"/>
        </dgm:presLayoutVars>
      </dgm:prSet>
      <dgm:spPr/>
      <dgm:t>
        <a:bodyPr/>
        <a:lstStyle/>
        <a:p>
          <a:endParaRPr lang="en-US"/>
        </a:p>
      </dgm:t>
    </dgm:pt>
    <dgm:pt modelId="{CBC9651A-4313-47EB-9D90-D5F75BE524C8}" type="pres">
      <dgm:prSet presAssocID="{CB785951-CAEC-4BAA-957F-9089F7103E93}" presName="childNode" presStyleLbl="revTx" presStyleIdx="0" presStyleCnt="3">
        <dgm:presLayoutVars>
          <dgm:bulletEnabled val="1"/>
        </dgm:presLayoutVars>
      </dgm:prSet>
      <dgm:spPr/>
      <dgm:t>
        <a:bodyPr/>
        <a:lstStyle/>
        <a:p>
          <a:endParaRPr lang="en-US"/>
        </a:p>
      </dgm:t>
    </dgm:pt>
    <dgm:pt modelId="{C0A1F99A-3428-40F3-8A80-70A3E86F1891}" type="pres">
      <dgm:prSet presAssocID="{FC7DD52C-FE3E-4D38-8E94-3526C0F4839D}" presName="Name25" presStyleLbl="parChTrans1D1" presStyleIdx="1" presStyleCnt="3"/>
      <dgm:spPr/>
      <dgm:t>
        <a:bodyPr/>
        <a:lstStyle/>
        <a:p>
          <a:endParaRPr lang="en-US"/>
        </a:p>
      </dgm:t>
    </dgm:pt>
    <dgm:pt modelId="{AF5C8E61-AE59-47BF-841D-BD764FFDFA6F}" type="pres">
      <dgm:prSet presAssocID="{11978F17-701E-4F71-9885-43D8DAA42CA1}" presName="node" presStyleCnt="0"/>
      <dgm:spPr/>
    </dgm:pt>
    <dgm:pt modelId="{A71FBDE1-A452-4215-9781-D5A8AAA93783}" type="pres">
      <dgm:prSet presAssocID="{11978F17-701E-4F71-9885-43D8DAA42CA1}" presName="parentNode" presStyleLbl="node1" presStyleIdx="2" presStyleCnt="4" custLinFactNeighborX="-19199" custLinFactNeighborY="-14515">
        <dgm:presLayoutVars>
          <dgm:chMax val="1"/>
          <dgm:bulletEnabled val="1"/>
        </dgm:presLayoutVars>
      </dgm:prSet>
      <dgm:spPr/>
      <dgm:t>
        <a:bodyPr/>
        <a:lstStyle/>
        <a:p>
          <a:endParaRPr lang="en-US"/>
        </a:p>
      </dgm:t>
    </dgm:pt>
    <dgm:pt modelId="{6ED0D7EC-80AC-425B-812F-04E99137FF14}" type="pres">
      <dgm:prSet presAssocID="{11978F17-701E-4F71-9885-43D8DAA42CA1}" presName="childNode" presStyleLbl="revTx" presStyleIdx="1" presStyleCnt="3">
        <dgm:presLayoutVars>
          <dgm:bulletEnabled val="1"/>
        </dgm:presLayoutVars>
      </dgm:prSet>
      <dgm:spPr/>
      <dgm:t>
        <a:bodyPr/>
        <a:lstStyle/>
        <a:p>
          <a:endParaRPr lang="en-US"/>
        </a:p>
      </dgm:t>
    </dgm:pt>
    <dgm:pt modelId="{EAB49005-7794-43F1-AD2C-12B93D095911}" type="pres">
      <dgm:prSet presAssocID="{A7E41ACF-456D-4E75-9F68-E3F75B5CDF8F}" presName="Name25" presStyleLbl="parChTrans1D1" presStyleIdx="2" presStyleCnt="3"/>
      <dgm:spPr/>
      <dgm:t>
        <a:bodyPr/>
        <a:lstStyle/>
        <a:p>
          <a:endParaRPr lang="en-US"/>
        </a:p>
      </dgm:t>
    </dgm:pt>
    <dgm:pt modelId="{CB7914C8-DEB7-4457-9BAE-E5CB36161BB9}" type="pres">
      <dgm:prSet presAssocID="{74255B76-8963-4C04-9880-52BDB391C8D8}" presName="node" presStyleCnt="0"/>
      <dgm:spPr/>
    </dgm:pt>
    <dgm:pt modelId="{42D8F6ED-0180-4D12-AA7A-5193C7883625}" type="pres">
      <dgm:prSet presAssocID="{74255B76-8963-4C04-9880-52BDB391C8D8}" presName="parentNode" presStyleLbl="node1" presStyleIdx="3" presStyleCnt="4" custAng="0" custScaleY="107331" custLinFactNeighborX="17448" custLinFactNeighborY="-11713">
        <dgm:presLayoutVars>
          <dgm:chMax val="1"/>
          <dgm:bulletEnabled val="1"/>
        </dgm:presLayoutVars>
      </dgm:prSet>
      <dgm:spPr/>
      <dgm:t>
        <a:bodyPr/>
        <a:lstStyle/>
        <a:p>
          <a:endParaRPr lang="en-US"/>
        </a:p>
      </dgm:t>
    </dgm:pt>
    <dgm:pt modelId="{D8662A6E-35C2-4BA8-AF26-E206FB5D568D}" type="pres">
      <dgm:prSet presAssocID="{74255B76-8963-4C04-9880-52BDB391C8D8}" presName="childNode" presStyleLbl="revTx" presStyleIdx="2" presStyleCnt="3">
        <dgm:presLayoutVars>
          <dgm:bulletEnabled val="1"/>
        </dgm:presLayoutVars>
      </dgm:prSet>
      <dgm:spPr/>
      <dgm:t>
        <a:bodyPr/>
        <a:lstStyle/>
        <a:p>
          <a:endParaRPr lang="en-US"/>
        </a:p>
      </dgm:t>
    </dgm:pt>
  </dgm:ptLst>
  <dgm:cxnLst>
    <dgm:cxn modelId="{6BFA7687-0C35-4676-A6EA-603A61140BD4}" type="presOf" srcId="{11978F17-701E-4F71-9885-43D8DAA42CA1}" destId="{A71FBDE1-A452-4215-9781-D5A8AAA93783}" srcOrd="0" destOrd="0" presId="urn:microsoft.com/office/officeart/2005/8/layout/radial2"/>
    <dgm:cxn modelId="{9170BE13-86D4-40E7-BEE9-F608AE36E243}" type="presOf" srcId="{FED67FC1-DBA6-47BD-A3BA-02DD1F93E560}" destId="{9E8DFE38-AA22-4B4F-BD65-EDC14BE1B7AB}" srcOrd="0" destOrd="0" presId="urn:microsoft.com/office/officeart/2005/8/layout/radial2"/>
    <dgm:cxn modelId="{14661868-1883-43B0-A2F2-DB8BBD752799}" srcId="{FED67FC1-DBA6-47BD-A3BA-02DD1F93E560}" destId="{11978F17-701E-4F71-9885-43D8DAA42CA1}" srcOrd="1" destOrd="0" parTransId="{FC7DD52C-FE3E-4D38-8E94-3526C0F4839D}" sibTransId="{24B04A5F-0978-48EF-AA17-C7AA50EA077C}"/>
    <dgm:cxn modelId="{AFB8F5FE-8DE1-48A9-8D99-6BD9F047F779}" srcId="{CB785951-CAEC-4BAA-957F-9089F7103E93}" destId="{273F926A-2233-4514-8EF2-80AE14B67326}" srcOrd="0" destOrd="0" parTransId="{06C682EF-CEA9-45E7-9730-817207924125}" sibTransId="{164DCCE8-6839-44B6-8BC5-17033E9EAD19}"/>
    <dgm:cxn modelId="{D56F4A51-7824-4292-A332-CB2FA8283DE0}" srcId="{74255B76-8963-4C04-9880-52BDB391C8D8}" destId="{B3A3E917-EF84-4B7C-A6AB-BF01DB100384}" srcOrd="2" destOrd="0" parTransId="{9602DA1D-40D6-46B2-9439-EE726FA440BE}" sibTransId="{6D7D9DC5-F2E0-4C45-A28A-FE6D0F3209C4}"/>
    <dgm:cxn modelId="{95985F09-04F5-49D0-9918-87495D8D494B}" srcId="{74255B76-8963-4C04-9880-52BDB391C8D8}" destId="{937712A0-087C-4C2C-8D7C-CECFE181D2CC}" srcOrd="1" destOrd="0" parTransId="{DC8D5F2E-4813-4E84-BFA6-44513E43AF2A}" sibTransId="{7285390A-7F9C-46C0-8429-E56455B767AE}"/>
    <dgm:cxn modelId="{2EF15AC4-6D4E-4D77-BC04-69D3374FFEA7}" type="presOf" srcId="{31E73438-A3FB-4A63-9648-B74BD4ECCC5B}" destId="{D8662A6E-35C2-4BA8-AF26-E206FB5D568D}" srcOrd="0" destOrd="0" presId="urn:microsoft.com/office/officeart/2005/8/layout/radial2"/>
    <dgm:cxn modelId="{9E77072A-AB17-497B-824F-4C6B78292B95}" type="presOf" srcId="{CB785951-CAEC-4BAA-957F-9089F7103E93}" destId="{B5A27B7F-0653-4D0F-B9A0-D82214C481B6}" srcOrd="0" destOrd="0" presId="urn:microsoft.com/office/officeart/2005/8/layout/radial2"/>
    <dgm:cxn modelId="{73B176CD-3CA5-4043-B611-3F81F4A3457B}" srcId="{11978F17-701E-4F71-9885-43D8DAA42CA1}" destId="{11F48854-D54A-4FB3-A504-EB55FCCC5781}" srcOrd="0" destOrd="0" parTransId="{0B8334A3-E7AA-403E-9180-22462FE2C4B2}" sibTransId="{8302C804-7E1E-43C7-9522-32DEF90E3EAB}"/>
    <dgm:cxn modelId="{D67B7D9D-D66F-42F2-815A-A958BC84D3AA}" type="presOf" srcId="{A7C0B0FC-1610-4EB8-9EC8-8BDBC983E960}" destId="{5C5B9B9A-B75E-4E1A-8F4E-A4DCD2B5A3F4}" srcOrd="0" destOrd="0" presId="urn:microsoft.com/office/officeart/2005/8/layout/radial2"/>
    <dgm:cxn modelId="{EF2FA186-98DA-4FF5-BC2D-AA7BA6643A73}" srcId="{FED67FC1-DBA6-47BD-A3BA-02DD1F93E560}" destId="{74255B76-8963-4C04-9880-52BDB391C8D8}" srcOrd="2" destOrd="0" parTransId="{A7E41ACF-456D-4E75-9F68-E3F75B5CDF8F}" sibTransId="{EEB405F3-7A2B-4C1C-AA5F-4387ED4D743A}"/>
    <dgm:cxn modelId="{FE749FE9-5650-4A25-90E2-CBB5C88D9525}" srcId="{FED67FC1-DBA6-47BD-A3BA-02DD1F93E560}" destId="{CB785951-CAEC-4BAA-957F-9089F7103E93}" srcOrd="0" destOrd="0" parTransId="{A7C0B0FC-1610-4EB8-9EC8-8BDBC983E960}" sibTransId="{3191DDDB-99DE-4F5F-84DD-D19E29EC716E}"/>
    <dgm:cxn modelId="{FDA964C6-1643-427C-91F7-56AD90EA8850}" type="presOf" srcId="{11F48854-D54A-4FB3-A504-EB55FCCC5781}" destId="{6ED0D7EC-80AC-425B-812F-04E99137FF14}" srcOrd="0" destOrd="0" presId="urn:microsoft.com/office/officeart/2005/8/layout/radial2"/>
    <dgm:cxn modelId="{19BC1752-CDEC-4938-B484-4525A2B861B7}" type="presOf" srcId="{937712A0-087C-4C2C-8D7C-CECFE181D2CC}" destId="{D8662A6E-35C2-4BA8-AF26-E206FB5D568D}" srcOrd="0" destOrd="1" presId="urn:microsoft.com/office/officeart/2005/8/layout/radial2"/>
    <dgm:cxn modelId="{4BAC3FF1-972C-44E8-B740-920B20363173}" type="presOf" srcId="{A7E41ACF-456D-4E75-9F68-E3F75B5CDF8F}" destId="{EAB49005-7794-43F1-AD2C-12B93D095911}" srcOrd="0" destOrd="0" presId="urn:microsoft.com/office/officeart/2005/8/layout/radial2"/>
    <dgm:cxn modelId="{F51AEFAF-0FCC-41D7-AF26-4A249D9DB95A}" srcId="{74255B76-8963-4C04-9880-52BDB391C8D8}" destId="{31E73438-A3FB-4A63-9648-B74BD4ECCC5B}" srcOrd="0" destOrd="0" parTransId="{46CB372B-377C-44CF-9084-157041F53F19}" sibTransId="{3724EF6D-0FB7-4DA2-926C-B04B7BF7AB0D}"/>
    <dgm:cxn modelId="{792C8A48-C5AB-4B89-8516-C0A200B9B64A}" type="presOf" srcId="{273F926A-2233-4514-8EF2-80AE14B67326}" destId="{CBC9651A-4313-47EB-9D90-D5F75BE524C8}" srcOrd="0" destOrd="0" presId="urn:microsoft.com/office/officeart/2005/8/layout/radial2"/>
    <dgm:cxn modelId="{6805B7E4-8C42-4745-9FF3-E1A179DAEAB3}" type="presOf" srcId="{74255B76-8963-4C04-9880-52BDB391C8D8}" destId="{42D8F6ED-0180-4D12-AA7A-5193C7883625}" srcOrd="0" destOrd="0" presId="urn:microsoft.com/office/officeart/2005/8/layout/radial2"/>
    <dgm:cxn modelId="{EF4C56E7-21B0-4462-B493-32667312E8DC}" type="presOf" srcId="{B3A3E917-EF84-4B7C-A6AB-BF01DB100384}" destId="{D8662A6E-35C2-4BA8-AF26-E206FB5D568D}" srcOrd="0" destOrd="2" presId="urn:microsoft.com/office/officeart/2005/8/layout/radial2"/>
    <dgm:cxn modelId="{AAE220AF-728B-4A72-8B64-D09BD4FBBBDB}" type="presOf" srcId="{FC7DD52C-FE3E-4D38-8E94-3526C0F4839D}" destId="{C0A1F99A-3428-40F3-8A80-70A3E86F1891}" srcOrd="0" destOrd="0" presId="urn:microsoft.com/office/officeart/2005/8/layout/radial2"/>
    <dgm:cxn modelId="{4A24B7CB-8954-4C6E-B4BA-D858A22355D7}" type="presParOf" srcId="{9E8DFE38-AA22-4B4F-BD65-EDC14BE1B7AB}" destId="{5EF6292A-D707-4BF2-9D97-D56B58933727}" srcOrd="0" destOrd="0" presId="urn:microsoft.com/office/officeart/2005/8/layout/radial2"/>
    <dgm:cxn modelId="{782865DF-7DCE-4A15-B501-EAEBAFFBB252}" type="presParOf" srcId="{5EF6292A-D707-4BF2-9D97-D56B58933727}" destId="{D67FE7BE-28F7-4480-9C0D-1EAA83A9D04E}" srcOrd="0" destOrd="0" presId="urn:microsoft.com/office/officeart/2005/8/layout/radial2"/>
    <dgm:cxn modelId="{CDA07240-97E5-4230-8B7E-B47B883C0A81}" type="presParOf" srcId="{D67FE7BE-28F7-4480-9C0D-1EAA83A9D04E}" destId="{7F3DE9A2-213F-4D55-AEBF-8376CA252557}" srcOrd="0" destOrd="0" presId="urn:microsoft.com/office/officeart/2005/8/layout/radial2"/>
    <dgm:cxn modelId="{106C2D0A-4AB2-46B5-9918-D6615BB3647C}" type="presParOf" srcId="{D67FE7BE-28F7-4480-9C0D-1EAA83A9D04E}" destId="{E3E6B7B9-0FBD-45F8-903F-52E4B47AE2FC}" srcOrd="1" destOrd="0" presId="urn:microsoft.com/office/officeart/2005/8/layout/radial2"/>
    <dgm:cxn modelId="{37F2CC28-E376-4595-A281-E92F5003C375}" type="presParOf" srcId="{5EF6292A-D707-4BF2-9D97-D56B58933727}" destId="{5C5B9B9A-B75E-4E1A-8F4E-A4DCD2B5A3F4}" srcOrd="1" destOrd="0" presId="urn:microsoft.com/office/officeart/2005/8/layout/radial2"/>
    <dgm:cxn modelId="{CBEF7713-8B20-4D4A-92D7-C5345BC5AC81}" type="presParOf" srcId="{5EF6292A-D707-4BF2-9D97-D56B58933727}" destId="{41D96084-E6C8-45C6-87C2-7C189FADA996}" srcOrd="2" destOrd="0" presId="urn:microsoft.com/office/officeart/2005/8/layout/radial2"/>
    <dgm:cxn modelId="{8C079BF5-E631-4D6E-B6CB-40A8B1785707}" type="presParOf" srcId="{41D96084-E6C8-45C6-87C2-7C189FADA996}" destId="{B5A27B7F-0653-4D0F-B9A0-D82214C481B6}" srcOrd="0" destOrd="0" presId="urn:microsoft.com/office/officeart/2005/8/layout/radial2"/>
    <dgm:cxn modelId="{FB793920-6C2A-44F0-AABA-C33E2BD82691}" type="presParOf" srcId="{41D96084-E6C8-45C6-87C2-7C189FADA996}" destId="{CBC9651A-4313-47EB-9D90-D5F75BE524C8}" srcOrd="1" destOrd="0" presId="urn:microsoft.com/office/officeart/2005/8/layout/radial2"/>
    <dgm:cxn modelId="{1257A3BD-AF9D-48D8-B824-062BCC0E5E08}" type="presParOf" srcId="{5EF6292A-D707-4BF2-9D97-D56B58933727}" destId="{C0A1F99A-3428-40F3-8A80-70A3E86F1891}" srcOrd="3" destOrd="0" presId="urn:microsoft.com/office/officeart/2005/8/layout/radial2"/>
    <dgm:cxn modelId="{B7A2E218-4B7E-45BD-9089-125F12A7EF6C}" type="presParOf" srcId="{5EF6292A-D707-4BF2-9D97-D56B58933727}" destId="{AF5C8E61-AE59-47BF-841D-BD764FFDFA6F}" srcOrd="4" destOrd="0" presId="urn:microsoft.com/office/officeart/2005/8/layout/radial2"/>
    <dgm:cxn modelId="{DD049E49-64ED-40C3-8A9D-E9875700D505}" type="presParOf" srcId="{AF5C8E61-AE59-47BF-841D-BD764FFDFA6F}" destId="{A71FBDE1-A452-4215-9781-D5A8AAA93783}" srcOrd="0" destOrd="0" presId="urn:microsoft.com/office/officeart/2005/8/layout/radial2"/>
    <dgm:cxn modelId="{CAB7F299-1B8D-424A-BE7A-1C2CC412EBCE}" type="presParOf" srcId="{AF5C8E61-AE59-47BF-841D-BD764FFDFA6F}" destId="{6ED0D7EC-80AC-425B-812F-04E99137FF14}" srcOrd="1" destOrd="0" presId="urn:microsoft.com/office/officeart/2005/8/layout/radial2"/>
    <dgm:cxn modelId="{9ED02D84-AE2B-42F6-9AA2-CFAF30533761}" type="presParOf" srcId="{5EF6292A-D707-4BF2-9D97-D56B58933727}" destId="{EAB49005-7794-43F1-AD2C-12B93D095911}" srcOrd="5" destOrd="0" presId="urn:microsoft.com/office/officeart/2005/8/layout/radial2"/>
    <dgm:cxn modelId="{30460688-EEDF-4E74-BD29-4E981D42C523}" type="presParOf" srcId="{5EF6292A-D707-4BF2-9D97-D56B58933727}" destId="{CB7914C8-DEB7-4457-9BAE-E5CB36161BB9}" srcOrd="6" destOrd="0" presId="urn:microsoft.com/office/officeart/2005/8/layout/radial2"/>
    <dgm:cxn modelId="{1DBDB280-3DF0-4496-A27D-20BAA22E8679}" type="presParOf" srcId="{CB7914C8-DEB7-4457-9BAE-E5CB36161BB9}" destId="{42D8F6ED-0180-4D12-AA7A-5193C7883625}" srcOrd="0" destOrd="0" presId="urn:microsoft.com/office/officeart/2005/8/layout/radial2"/>
    <dgm:cxn modelId="{6604E559-7366-4E72-9F91-589400E4B647}" type="presParOf" srcId="{CB7914C8-DEB7-4457-9BAE-E5CB36161BB9}" destId="{D8662A6E-35C2-4BA8-AF26-E206FB5D568D}"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0"/>
            <a:ext cx="3068609" cy="451038"/>
          </a:xfrm>
          <a:prstGeom prst="rect">
            <a:avLst/>
          </a:prstGeom>
          <a:noFill/>
          <a:ln w="9525">
            <a:noFill/>
            <a:miter lim="800000"/>
            <a:headEnd/>
            <a:tailEnd/>
          </a:ln>
          <a:effectLst/>
        </p:spPr>
        <p:txBody>
          <a:bodyPr vert="horz" wrap="square" lIns="89629" tIns="44815" rIns="89629" bIns="44815" numCol="1" anchor="t" anchorCtr="0" compatLnSpc="1">
            <a:prstTxWarp prst="textNoShape">
              <a:avLst/>
            </a:prstTxWarp>
          </a:bodyPr>
          <a:lstStyle>
            <a:lvl1pPr algn="l">
              <a:defRPr sz="1200"/>
            </a:lvl1pPr>
          </a:lstStyle>
          <a:p>
            <a:endParaRPr lang="en-US"/>
          </a:p>
        </p:txBody>
      </p:sp>
      <p:sp>
        <p:nvSpPr>
          <p:cNvPr id="14339" name="Rectangle 3"/>
          <p:cNvSpPr>
            <a:spLocks noGrp="1" noChangeArrowheads="1"/>
          </p:cNvSpPr>
          <p:nvPr>
            <p:ph type="dt" sz="quarter" idx="1"/>
          </p:nvPr>
        </p:nvSpPr>
        <p:spPr bwMode="auto">
          <a:xfrm>
            <a:off x="3966740" y="0"/>
            <a:ext cx="3068609" cy="451038"/>
          </a:xfrm>
          <a:prstGeom prst="rect">
            <a:avLst/>
          </a:prstGeom>
          <a:noFill/>
          <a:ln w="9525">
            <a:noFill/>
            <a:miter lim="800000"/>
            <a:headEnd/>
            <a:tailEnd/>
          </a:ln>
          <a:effectLst/>
        </p:spPr>
        <p:txBody>
          <a:bodyPr vert="horz" wrap="square" lIns="89629" tIns="44815" rIns="89629" bIns="44815" numCol="1" anchor="t" anchorCtr="0" compatLnSpc="1">
            <a:prstTxWarp prst="textNoShape">
              <a:avLst/>
            </a:prstTxWarp>
          </a:bodyPr>
          <a:lstStyle>
            <a:lvl1pPr>
              <a:defRPr sz="1200"/>
            </a:lvl1pPr>
          </a:lstStyle>
          <a:p>
            <a:endParaRPr lang="en-US"/>
          </a:p>
        </p:txBody>
      </p:sp>
      <p:sp>
        <p:nvSpPr>
          <p:cNvPr id="14340" name="Rectangle 4"/>
          <p:cNvSpPr>
            <a:spLocks noGrp="1" noChangeArrowheads="1"/>
          </p:cNvSpPr>
          <p:nvPr>
            <p:ph type="ftr" sz="quarter" idx="2"/>
          </p:nvPr>
        </p:nvSpPr>
        <p:spPr bwMode="auto">
          <a:xfrm>
            <a:off x="1" y="8795247"/>
            <a:ext cx="3068609" cy="526211"/>
          </a:xfrm>
          <a:prstGeom prst="rect">
            <a:avLst/>
          </a:prstGeom>
          <a:noFill/>
          <a:ln w="9525">
            <a:noFill/>
            <a:miter lim="800000"/>
            <a:headEnd/>
            <a:tailEnd/>
          </a:ln>
          <a:effectLst/>
        </p:spPr>
        <p:txBody>
          <a:bodyPr vert="horz" wrap="square" lIns="89629" tIns="44815" rIns="89629" bIns="44815" numCol="1" anchor="b" anchorCtr="0" compatLnSpc="1">
            <a:prstTxWarp prst="textNoShape">
              <a:avLst/>
            </a:prstTxWarp>
          </a:bodyPr>
          <a:lstStyle>
            <a:lvl1pPr algn="l">
              <a:defRPr sz="1200"/>
            </a:lvl1pPr>
          </a:lstStyle>
          <a:p>
            <a:endParaRPr lang="en-US"/>
          </a:p>
        </p:txBody>
      </p:sp>
      <p:sp>
        <p:nvSpPr>
          <p:cNvPr id="14341" name="Rectangle 5"/>
          <p:cNvSpPr>
            <a:spLocks noGrp="1" noChangeArrowheads="1"/>
          </p:cNvSpPr>
          <p:nvPr>
            <p:ph type="sldNum" sz="quarter" idx="3"/>
          </p:nvPr>
        </p:nvSpPr>
        <p:spPr bwMode="auto">
          <a:xfrm>
            <a:off x="3966740" y="8795247"/>
            <a:ext cx="3068609" cy="526211"/>
          </a:xfrm>
          <a:prstGeom prst="rect">
            <a:avLst/>
          </a:prstGeom>
          <a:noFill/>
          <a:ln w="9525">
            <a:noFill/>
            <a:miter lim="800000"/>
            <a:headEnd/>
            <a:tailEnd/>
          </a:ln>
          <a:effectLst/>
        </p:spPr>
        <p:txBody>
          <a:bodyPr vert="horz" wrap="square" lIns="89629" tIns="44815" rIns="89629" bIns="44815" numCol="1" anchor="b" anchorCtr="0" compatLnSpc="1">
            <a:prstTxWarp prst="textNoShape">
              <a:avLst/>
            </a:prstTxWarp>
          </a:bodyPr>
          <a:lstStyle>
            <a:lvl1pPr>
              <a:defRPr sz="1200"/>
            </a:lvl1pPr>
          </a:lstStyle>
          <a:p>
            <a:fld id="{34489F29-75D1-48B7-8EEE-600A883E7EFD}" type="slidenum">
              <a:rPr lang="en-US"/>
              <a:pPr/>
              <a:t>‹#›</a:t>
            </a:fld>
            <a:endParaRPr lang="en-US"/>
          </a:p>
        </p:txBody>
      </p:sp>
    </p:spTree>
    <p:extLst>
      <p:ext uri="{BB962C8B-B14F-4D97-AF65-F5344CB8AC3E}">
        <p14:creationId xmlns:p14="http://schemas.microsoft.com/office/powerpoint/2010/main" val="3713634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0"/>
            <a:ext cx="3068609" cy="451038"/>
          </a:xfrm>
          <a:prstGeom prst="rect">
            <a:avLst/>
          </a:prstGeom>
          <a:noFill/>
          <a:ln w="9525">
            <a:noFill/>
            <a:miter lim="800000"/>
            <a:headEnd/>
            <a:tailEnd/>
          </a:ln>
          <a:effectLst/>
        </p:spPr>
        <p:txBody>
          <a:bodyPr vert="horz" wrap="square" lIns="89629" tIns="44815" rIns="89629" bIns="44815" numCol="1" anchor="t" anchorCtr="0" compatLnSpc="1">
            <a:prstTxWarp prst="textNoShape">
              <a:avLst/>
            </a:prstTxWarp>
          </a:bodyPr>
          <a:lstStyle>
            <a:lvl1pPr algn="l">
              <a:defRPr sz="1200"/>
            </a:lvl1pPr>
          </a:lstStyle>
          <a:p>
            <a:endParaRPr lang="en-US"/>
          </a:p>
        </p:txBody>
      </p:sp>
      <p:sp>
        <p:nvSpPr>
          <p:cNvPr id="16387" name="Rectangle 3"/>
          <p:cNvSpPr>
            <a:spLocks noGrp="1" noChangeArrowheads="1"/>
          </p:cNvSpPr>
          <p:nvPr>
            <p:ph type="dt" idx="1"/>
          </p:nvPr>
        </p:nvSpPr>
        <p:spPr bwMode="auto">
          <a:xfrm>
            <a:off x="3966740" y="0"/>
            <a:ext cx="3068609" cy="451038"/>
          </a:xfrm>
          <a:prstGeom prst="rect">
            <a:avLst/>
          </a:prstGeom>
          <a:noFill/>
          <a:ln w="9525">
            <a:noFill/>
            <a:miter lim="800000"/>
            <a:headEnd/>
            <a:tailEnd/>
          </a:ln>
          <a:effectLst/>
        </p:spPr>
        <p:txBody>
          <a:bodyPr vert="horz" wrap="square" lIns="89629" tIns="44815" rIns="89629" bIns="44815" numCol="1" anchor="t" anchorCtr="0" compatLnSpc="1">
            <a:prstTxWarp prst="textNoShape">
              <a:avLst/>
            </a:prstTxWarp>
          </a:bodyPr>
          <a:lstStyle>
            <a:lvl1pPr>
              <a:defRPr sz="1200"/>
            </a:lvl1pPr>
          </a:lstStyle>
          <a:p>
            <a:endParaRPr lang="en-US"/>
          </a:p>
        </p:txBody>
      </p:sp>
      <p:sp>
        <p:nvSpPr>
          <p:cNvPr id="16388" name="Rectangle 4"/>
          <p:cNvSpPr>
            <a:spLocks noGrp="1" noRot="1" noChangeAspect="1" noChangeArrowheads="1" noTextEdit="1"/>
          </p:cNvSpPr>
          <p:nvPr>
            <p:ph type="sldImg" idx="2"/>
          </p:nvPr>
        </p:nvSpPr>
        <p:spPr bwMode="auto">
          <a:xfrm>
            <a:off x="1162050" y="676275"/>
            <a:ext cx="4711700" cy="3533775"/>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898130" y="4435210"/>
            <a:ext cx="5164245" cy="4134517"/>
          </a:xfrm>
          <a:prstGeom prst="rect">
            <a:avLst/>
          </a:prstGeom>
          <a:noFill/>
          <a:ln w="9525">
            <a:noFill/>
            <a:miter lim="800000"/>
            <a:headEnd/>
            <a:tailEnd/>
          </a:ln>
          <a:effectLst/>
        </p:spPr>
        <p:txBody>
          <a:bodyPr vert="horz" wrap="square" lIns="89629" tIns="44815" rIns="89629" bIns="448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6"/>
          <p:cNvSpPr>
            <a:spLocks noGrp="1" noChangeArrowheads="1"/>
          </p:cNvSpPr>
          <p:nvPr>
            <p:ph type="ftr" sz="quarter" idx="4"/>
          </p:nvPr>
        </p:nvSpPr>
        <p:spPr bwMode="auto">
          <a:xfrm>
            <a:off x="1" y="8795247"/>
            <a:ext cx="3068609" cy="526211"/>
          </a:xfrm>
          <a:prstGeom prst="rect">
            <a:avLst/>
          </a:prstGeom>
          <a:noFill/>
          <a:ln w="9525">
            <a:noFill/>
            <a:miter lim="800000"/>
            <a:headEnd/>
            <a:tailEnd/>
          </a:ln>
          <a:effectLst/>
        </p:spPr>
        <p:txBody>
          <a:bodyPr vert="horz" wrap="square" lIns="89629" tIns="44815" rIns="89629" bIns="44815" numCol="1" anchor="b" anchorCtr="0" compatLnSpc="1">
            <a:prstTxWarp prst="textNoShape">
              <a:avLst/>
            </a:prstTxWarp>
          </a:bodyPr>
          <a:lstStyle>
            <a:lvl1pPr algn="l">
              <a:defRPr sz="1200"/>
            </a:lvl1pPr>
          </a:lstStyle>
          <a:p>
            <a:endParaRPr lang="en-US"/>
          </a:p>
        </p:txBody>
      </p:sp>
      <p:sp>
        <p:nvSpPr>
          <p:cNvPr id="16391" name="Rectangle 7"/>
          <p:cNvSpPr>
            <a:spLocks noGrp="1" noChangeArrowheads="1"/>
          </p:cNvSpPr>
          <p:nvPr>
            <p:ph type="sldNum" sz="quarter" idx="5"/>
          </p:nvPr>
        </p:nvSpPr>
        <p:spPr bwMode="auto">
          <a:xfrm>
            <a:off x="3966740" y="8795247"/>
            <a:ext cx="3068609" cy="526211"/>
          </a:xfrm>
          <a:prstGeom prst="rect">
            <a:avLst/>
          </a:prstGeom>
          <a:noFill/>
          <a:ln w="9525">
            <a:noFill/>
            <a:miter lim="800000"/>
            <a:headEnd/>
            <a:tailEnd/>
          </a:ln>
          <a:effectLst/>
        </p:spPr>
        <p:txBody>
          <a:bodyPr vert="horz" wrap="square" lIns="89629" tIns="44815" rIns="89629" bIns="44815" numCol="1" anchor="b" anchorCtr="0" compatLnSpc="1">
            <a:prstTxWarp prst="textNoShape">
              <a:avLst/>
            </a:prstTxWarp>
          </a:bodyPr>
          <a:lstStyle>
            <a:lvl1pPr>
              <a:defRPr sz="1200"/>
            </a:lvl1pPr>
          </a:lstStyle>
          <a:p>
            <a:fld id="{295F9F17-BD84-4D56-A3DF-1E59C5A370AF}" type="slidenum">
              <a:rPr lang="en-US"/>
              <a:pPr/>
              <a:t>‹#›</a:t>
            </a:fld>
            <a:endParaRPr lang="en-US"/>
          </a:p>
        </p:txBody>
      </p:sp>
    </p:spTree>
    <p:extLst>
      <p:ext uri="{BB962C8B-B14F-4D97-AF65-F5344CB8AC3E}">
        <p14:creationId xmlns:p14="http://schemas.microsoft.com/office/powerpoint/2010/main" val="36010571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435210"/>
            <a:ext cx="6324600" cy="4480190"/>
          </a:xfrm>
        </p:spPr>
        <p:txBody>
          <a:bodyPr/>
          <a:lstStyle/>
          <a:p>
            <a:endParaRPr lang="en-US" dirty="0"/>
          </a:p>
        </p:txBody>
      </p:sp>
      <p:sp>
        <p:nvSpPr>
          <p:cNvPr id="4" name="Slide Number Placeholder 3"/>
          <p:cNvSpPr>
            <a:spLocks noGrp="1"/>
          </p:cNvSpPr>
          <p:nvPr>
            <p:ph type="sldNum" sz="quarter" idx="10"/>
          </p:nvPr>
        </p:nvSpPr>
        <p:spPr/>
        <p:txBody>
          <a:bodyPr/>
          <a:lstStyle/>
          <a:p>
            <a:fld id="{037955D6-2696-4D92-99E3-A12ACECD43F0}" type="slidenum">
              <a:rPr lang="en-US" altLang="en-US" smtClean="0">
                <a:solidFill>
                  <a:prstClr val="black"/>
                </a:solidFill>
              </a:rPr>
              <a:pPr/>
              <a:t>1</a:t>
            </a:fld>
            <a:endParaRPr lang="en-US" altLang="en-US" dirty="0">
              <a:solidFill>
                <a:prstClr val="black"/>
              </a:solidFill>
            </a:endParaRPr>
          </a:p>
        </p:txBody>
      </p:sp>
    </p:spTree>
    <p:extLst>
      <p:ext uri="{BB962C8B-B14F-4D97-AF65-F5344CB8AC3E}">
        <p14:creationId xmlns:p14="http://schemas.microsoft.com/office/powerpoint/2010/main" val="4148935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defTabSz="914437">
              <a:defRPr>
                <a:solidFill>
                  <a:schemeClr val="tx1"/>
                </a:solidFill>
                <a:latin typeface="Arial" charset="0"/>
                <a:cs typeface="Arial" charset="0"/>
              </a:defRPr>
            </a:lvl1pPr>
            <a:lvl2pPr marL="729057" indent="-280406" defTabSz="914437">
              <a:defRPr>
                <a:solidFill>
                  <a:schemeClr val="tx1"/>
                </a:solidFill>
                <a:latin typeface="Arial" charset="0"/>
                <a:cs typeface="Arial" charset="0"/>
              </a:defRPr>
            </a:lvl2pPr>
            <a:lvl3pPr marL="1121626" indent="-224325" defTabSz="914437">
              <a:defRPr>
                <a:solidFill>
                  <a:schemeClr val="tx1"/>
                </a:solidFill>
                <a:latin typeface="Arial" charset="0"/>
                <a:cs typeface="Arial" charset="0"/>
              </a:defRPr>
            </a:lvl3pPr>
            <a:lvl4pPr marL="1570276" indent="-224325" defTabSz="914437">
              <a:defRPr>
                <a:solidFill>
                  <a:schemeClr val="tx1"/>
                </a:solidFill>
                <a:latin typeface="Arial" charset="0"/>
                <a:cs typeface="Arial" charset="0"/>
              </a:defRPr>
            </a:lvl4pPr>
            <a:lvl5pPr marL="2018927" indent="-224325" defTabSz="914437">
              <a:defRPr>
                <a:solidFill>
                  <a:schemeClr val="tx1"/>
                </a:solidFill>
                <a:latin typeface="Arial" charset="0"/>
                <a:cs typeface="Arial" charset="0"/>
              </a:defRPr>
            </a:lvl5pPr>
            <a:lvl6pPr marL="2467577" indent="-224325" defTabSz="914437" eaLnBrk="0" fontAlgn="base" hangingPunct="0">
              <a:spcBef>
                <a:spcPct val="0"/>
              </a:spcBef>
              <a:spcAft>
                <a:spcPct val="0"/>
              </a:spcAft>
              <a:defRPr>
                <a:solidFill>
                  <a:schemeClr val="tx1"/>
                </a:solidFill>
                <a:latin typeface="Arial" charset="0"/>
                <a:cs typeface="Arial" charset="0"/>
              </a:defRPr>
            </a:lvl6pPr>
            <a:lvl7pPr marL="2916227" indent="-224325" defTabSz="914437" eaLnBrk="0" fontAlgn="base" hangingPunct="0">
              <a:spcBef>
                <a:spcPct val="0"/>
              </a:spcBef>
              <a:spcAft>
                <a:spcPct val="0"/>
              </a:spcAft>
              <a:defRPr>
                <a:solidFill>
                  <a:schemeClr val="tx1"/>
                </a:solidFill>
                <a:latin typeface="Arial" charset="0"/>
                <a:cs typeface="Arial" charset="0"/>
              </a:defRPr>
            </a:lvl7pPr>
            <a:lvl8pPr marL="3364878" indent="-224325" defTabSz="914437" eaLnBrk="0" fontAlgn="base" hangingPunct="0">
              <a:spcBef>
                <a:spcPct val="0"/>
              </a:spcBef>
              <a:spcAft>
                <a:spcPct val="0"/>
              </a:spcAft>
              <a:defRPr>
                <a:solidFill>
                  <a:schemeClr val="tx1"/>
                </a:solidFill>
                <a:latin typeface="Arial" charset="0"/>
                <a:cs typeface="Arial" charset="0"/>
              </a:defRPr>
            </a:lvl8pPr>
            <a:lvl9pPr marL="3813528" indent="-224325" defTabSz="914437" eaLnBrk="0" fontAlgn="base" hangingPunct="0">
              <a:spcBef>
                <a:spcPct val="0"/>
              </a:spcBef>
              <a:spcAft>
                <a:spcPct val="0"/>
              </a:spcAft>
              <a:defRPr>
                <a:solidFill>
                  <a:schemeClr val="tx1"/>
                </a:solidFill>
                <a:latin typeface="Arial" charset="0"/>
                <a:cs typeface="Arial" charset="0"/>
              </a:defRPr>
            </a:lvl9pPr>
          </a:lstStyle>
          <a:p>
            <a:fld id="{0856AF90-4DEE-434F-81F3-E77B06E7A4F1}" type="slidenum">
              <a:rPr lang="en-US" altLang="en-US">
                <a:solidFill>
                  <a:prstClr val="black"/>
                </a:solidFill>
              </a:rPr>
              <a:pPr/>
              <a:t>10</a:t>
            </a:fld>
            <a:endParaRPr lang="en-US" altLang="en-US">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r>
              <a:rPr lang="en-US" altLang="en-US" smtClean="0"/>
              <a:t>Click to add notes</a:t>
            </a:r>
          </a:p>
        </p:txBody>
      </p:sp>
    </p:spTree>
    <p:extLst>
      <p:ext uri="{BB962C8B-B14F-4D97-AF65-F5344CB8AC3E}">
        <p14:creationId xmlns:p14="http://schemas.microsoft.com/office/powerpoint/2010/main" val="1184363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p:spPr>
        <p:txBody>
          <a:bodyPr/>
          <a:lstStyle/>
          <a:p>
            <a:endParaRPr lang="en-US" altLang="en-US" smtClean="0"/>
          </a:p>
        </p:txBody>
      </p:sp>
      <p:sp>
        <p:nvSpPr>
          <p:cNvPr id="8196" name="Slide Number Placeholder 3"/>
          <p:cNvSpPr>
            <a:spLocks noGrp="1"/>
          </p:cNvSpPr>
          <p:nvPr>
            <p:ph type="sldNum" sz="quarter" idx="5"/>
          </p:nvPr>
        </p:nvSpPr>
        <p:spPr>
          <a:noFill/>
        </p:spPr>
        <p:txBody>
          <a:bodyPr/>
          <a:lstStyle>
            <a:lvl1pPr defTabSz="914437">
              <a:defRPr>
                <a:solidFill>
                  <a:schemeClr val="tx1"/>
                </a:solidFill>
                <a:latin typeface="Arial" charset="0"/>
                <a:cs typeface="Arial" charset="0"/>
              </a:defRPr>
            </a:lvl1pPr>
            <a:lvl2pPr marL="729057" indent="-280406" defTabSz="914437">
              <a:defRPr>
                <a:solidFill>
                  <a:schemeClr val="tx1"/>
                </a:solidFill>
                <a:latin typeface="Arial" charset="0"/>
                <a:cs typeface="Arial" charset="0"/>
              </a:defRPr>
            </a:lvl2pPr>
            <a:lvl3pPr marL="1121626" indent="-224325" defTabSz="914437">
              <a:defRPr>
                <a:solidFill>
                  <a:schemeClr val="tx1"/>
                </a:solidFill>
                <a:latin typeface="Arial" charset="0"/>
                <a:cs typeface="Arial" charset="0"/>
              </a:defRPr>
            </a:lvl3pPr>
            <a:lvl4pPr marL="1570276" indent="-224325" defTabSz="914437">
              <a:defRPr>
                <a:solidFill>
                  <a:schemeClr val="tx1"/>
                </a:solidFill>
                <a:latin typeface="Arial" charset="0"/>
                <a:cs typeface="Arial" charset="0"/>
              </a:defRPr>
            </a:lvl4pPr>
            <a:lvl5pPr marL="2018927" indent="-224325" defTabSz="914437">
              <a:defRPr>
                <a:solidFill>
                  <a:schemeClr val="tx1"/>
                </a:solidFill>
                <a:latin typeface="Arial" charset="0"/>
                <a:cs typeface="Arial" charset="0"/>
              </a:defRPr>
            </a:lvl5pPr>
            <a:lvl6pPr marL="2467577" indent="-224325" defTabSz="914437" eaLnBrk="0" fontAlgn="base" hangingPunct="0">
              <a:spcBef>
                <a:spcPct val="0"/>
              </a:spcBef>
              <a:spcAft>
                <a:spcPct val="0"/>
              </a:spcAft>
              <a:defRPr>
                <a:solidFill>
                  <a:schemeClr val="tx1"/>
                </a:solidFill>
                <a:latin typeface="Arial" charset="0"/>
                <a:cs typeface="Arial" charset="0"/>
              </a:defRPr>
            </a:lvl6pPr>
            <a:lvl7pPr marL="2916227" indent="-224325" defTabSz="914437" eaLnBrk="0" fontAlgn="base" hangingPunct="0">
              <a:spcBef>
                <a:spcPct val="0"/>
              </a:spcBef>
              <a:spcAft>
                <a:spcPct val="0"/>
              </a:spcAft>
              <a:defRPr>
                <a:solidFill>
                  <a:schemeClr val="tx1"/>
                </a:solidFill>
                <a:latin typeface="Arial" charset="0"/>
                <a:cs typeface="Arial" charset="0"/>
              </a:defRPr>
            </a:lvl7pPr>
            <a:lvl8pPr marL="3364878" indent="-224325" defTabSz="914437" eaLnBrk="0" fontAlgn="base" hangingPunct="0">
              <a:spcBef>
                <a:spcPct val="0"/>
              </a:spcBef>
              <a:spcAft>
                <a:spcPct val="0"/>
              </a:spcAft>
              <a:defRPr>
                <a:solidFill>
                  <a:schemeClr val="tx1"/>
                </a:solidFill>
                <a:latin typeface="Arial" charset="0"/>
                <a:cs typeface="Arial" charset="0"/>
              </a:defRPr>
            </a:lvl8pPr>
            <a:lvl9pPr marL="3813528" indent="-224325" defTabSz="914437" eaLnBrk="0" fontAlgn="base" hangingPunct="0">
              <a:spcBef>
                <a:spcPct val="0"/>
              </a:spcBef>
              <a:spcAft>
                <a:spcPct val="0"/>
              </a:spcAft>
              <a:defRPr>
                <a:solidFill>
                  <a:schemeClr val="tx1"/>
                </a:solidFill>
                <a:latin typeface="Arial" charset="0"/>
                <a:cs typeface="Arial" charset="0"/>
              </a:defRPr>
            </a:lvl9pPr>
          </a:lstStyle>
          <a:p>
            <a:fld id="{EACDFFF9-3D99-4143-9C43-E48325B2E9F8}" type="slidenum">
              <a:rPr lang="en-US" altLang="en-US">
                <a:solidFill>
                  <a:prstClr val="black"/>
                </a:solidFill>
              </a:rPr>
              <a:pPr/>
              <a:t>11</a:t>
            </a:fld>
            <a:endParaRPr lang="en-US" altLang="en-US">
              <a:solidFill>
                <a:prstClr val="black"/>
              </a:solidFill>
            </a:endParaRPr>
          </a:p>
        </p:txBody>
      </p:sp>
    </p:spTree>
    <p:extLst>
      <p:ext uri="{BB962C8B-B14F-4D97-AF65-F5344CB8AC3E}">
        <p14:creationId xmlns:p14="http://schemas.microsoft.com/office/powerpoint/2010/main" val="3581071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p:spPr>
        <p:txBody>
          <a:bodyPr/>
          <a:lstStyle/>
          <a:p>
            <a:endParaRPr lang="en-US" altLang="en-US" smtClean="0"/>
          </a:p>
        </p:txBody>
      </p:sp>
      <p:sp>
        <p:nvSpPr>
          <p:cNvPr id="16388" name="Slide Number Placeholder 3"/>
          <p:cNvSpPr>
            <a:spLocks noGrp="1"/>
          </p:cNvSpPr>
          <p:nvPr>
            <p:ph type="sldNum" sz="quarter" idx="5"/>
          </p:nvPr>
        </p:nvSpPr>
        <p:spPr>
          <a:noFill/>
        </p:spPr>
        <p:txBody>
          <a:bodyPr/>
          <a:lstStyle>
            <a:lvl1pPr defTabSz="914437">
              <a:defRPr>
                <a:solidFill>
                  <a:schemeClr val="tx1"/>
                </a:solidFill>
                <a:latin typeface="Arial" charset="0"/>
                <a:cs typeface="Arial" charset="0"/>
              </a:defRPr>
            </a:lvl1pPr>
            <a:lvl2pPr marL="729057" indent="-280406" defTabSz="914437">
              <a:defRPr>
                <a:solidFill>
                  <a:schemeClr val="tx1"/>
                </a:solidFill>
                <a:latin typeface="Arial" charset="0"/>
                <a:cs typeface="Arial" charset="0"/>
              </a:defRPr>
            </a:lvl2pPr>
            <a:lvl3pPr marL="1121626" indent="-224325" defTabSz="914437">
              <a:defRPr>
                <a:solidFill>
                  <a:schemeClr val="tx1"/>
                </a:solidFill>
                <a:latin typeface="Arial" charset="0"/>
                <a:cs typeface="Arial" charset="0"/>
              </a:defRPr>
            </a:lvl3pPr>
            <a:lvl4pPr marL="1570276" indent="-224325" defTabSz="914437">
              <a:defRPr>
                <a:solidFill>
                  <a:schemeClr val="tx1"/>
                </a:solidFill>
                <a:latin typeface="Arial" charset="0"/>
                <a:cs typeface="Arial" charset="0"/>
              </a:defRPr>
            </a:lvl4pPr>
            <a:lvl5pPr marL="2018927" indent="-224325" defTabSz="914437">
              <a:defRPr>
                <a:solidFill>
                  <a:schemeClr val="tx1"/>
                </a:solidFill>
                <a:latin typeface="Arial" charset="0"/>
                <a:cs typeface="Arial" charset="0"/>
              </a:defRPr>
            </a:lvl5pPr>
            <a:lvl6pPr marL="2467577" indent="-224325" defTabSz="914437" eaLnBrk="0" fontAlgn="base" hangingPunct="0">
              <a:spcBef>
                <a:spcPct val="0"/>
              </a:spcBef>
              <a:spcAft>
                <a:spcPct val="0"/>
              </a:spcAft>
              <a:defRPr>
                <a:solidFill>
                  <a:schemeClr val="tx1"/>
                </a:solidFill>
                <a:latin typeface="Arial" charset="0"/>
                <a:cs typeface="Arial" charset="0"/>
              </a:defRPr>
            </a:lvl6pPr>
            <a:lvl7pPr marL="2916227" indent="-224325" defTabSz="914437" eaLnBrk="0" fontAlgn="base" hangingPunct="0">
              <a:spcBef>
                <a:spcPct val="0"/>
              </a:spcBef>
              <a:spcAft>
                <a:spcPct val="0"/>
              </a:spcAft>
              <a:defRPr>
                <a:solidFill>
                  <a:schemeClr val="tx1"/>
                </a:solidFill>
                <a:latin typeface="Arial" charset="0"/>
                <a:cs typeface="Arial" charset="0"/>
              </a:defRPr>
            </a:lvl7pPr>
            <a:lvl8pPr marL="3364878" indent="-224325" defTabSz="914437" eaLnBrk="0" fontAlgn="base" hangingPunct="0">
              <a:spcBef>
                <a:spcPct val="0"/>
              </a:spcBef>
              <a:spcAft>
                <a:spcPct val="0"/>
              </a:spcAft>
              <a:defRPr>
                <a:solidFill>
                  <a:schemeClr val="tx1"/>
                </a:solidFill>
                <a:latin typeface="Arial" charset="0"/>
                <a:cs typeface="Arial" charset="0"/>
              </a:defRPr>
            </a:lvl8pPr>
            <a:lvl9pPr marL="3813528" indent="-224325" defTabSz="914437" eaLnBrk="0" fontAlgn="base" hangingPunct="0">
              <a:spcBef>
                <a:spcPct val="0"/>
              </a:spcBef>
              <a:spcAft>
                <a:spcPct val="0"/>
              </a:spcAft>
              <a:defRPr>
                <a:solidFill>
                  <a:schemeClr val="tx1"/>
                </a:solidFill>
                <a:latin typeface="Arial" charset="0"/>
                <a:cs typeface="Arial" charset="0"/>
              </a:defRPr>
            </a:lvl9pPr>
          </a:lstStyle>
          <a:p>
            <a:fld id="{412A0D5E-98FF-41FD-AEF6-86D0E8AF383A}" type="slidenum">
              <a:rPr lang="en-US" altLang="en-US">
                <a:solidFill>
                  <a:prstClr val="black"/>
                </a:solidFill>
              </a:rPr>
              <a:pPr/>
              <a:t>12</a:t>
            </a:fld>
            <a:endParaRPr lang="en-US" altLang="en-US">
              <a:solidFill>
                <a:prstClr val="black"/>
              </a:solidFill>
            </a:endParaRPr>
          </a:p>
        </p:txBody>
      </p:sp>
    </p:spTree>
    <p:extLst>
      <p:ext uri="{BB962C8B-B14F-4D97-AF65-F5344CB8AC3E}">
        <p14:creationId xmlns:p14="http://schemas.microsoft.com/office/powerpoint/2010/main" val="1390436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endParaRPr lang="en-US" altLang="en-US" sz="1000"/>
          </a:p>
        </p:txBody>
      </p:sp>
      <p:sp>
        <p:nvSpPr>
          <p:cNvPr id="38916" name="Slide Number Placeholder 3"/>
          <p:cNvSpPr>
            <a:spLocks noGrp="1"/>
          </p:cNvSpPr>
          <p:nvPr>
            <p:ph type="sldNum" sz="quarter" idx="5"/>
          </p:nvPr>
        </p:nvSpPr>
        <p:spPr>
          <a:noFill/>
        </p:spPr>
        <p:txBody>
          <a:bodyPr/>
          <a:lstStyle>
            <a:lvl1pPr defTabSz="914437">
              <a:defRPr>
                <a:solidFill>
                  <a:schemeClr val="tx1"/>
                </a:solidFill>
                <a:latin typeface="Arial" charset="0"/>
                <a:cs typeface="Arial" charset="0"/>
              </a:defRPr>
            </a:lvl1pPr>
            <a:lvl2pPr marL="729057" indent="-280406" defTabSz="914437">
              <a:defRPr>
                <a:solidFill>
                  <a:schemeClr val="tx1"/>
                </a:solidFill>
                <a:latin typeface="Arial" charset="0"/>
                <a:cs typeface="Arial" charset="0"/>
              </a:defRPr>
            </a:lvl2pPr>
            <a:lvl3pPr marL="1121626" indent="-224325" defTabSz="914437">
              <a:defRPr>
                <a:solidFill>
                  <a:schemeClr val="tx1"/>
                </a:solidFill>
                <a:latin typeface="Arial" charset="0"/>
                <a:cs typeface="Arial" charset="0"/>
              </a:defRPr>
            </a:lvl3pPr>
            <a:lvl4pPr marL="1570276" indent="-224325" defTabSz="914437">
              <a:defRPr>
                <a:solidFill>
                  <a:schemeClr val="tx1"/>
                </a:solidFill>
                <a:latin typeface="Arial" charset="0"/>
                <a:cs typeface="Arial" charset="0"/>
              </a:defRPr>
            </a:lvl4pPr>
            <a:lvl5pPr marL="2018927" indent="-224325" defTabSz="914437">
              <a:defRPr>
                <a:solidFill>
                  <a:schemeClr val="tx1"/>
                </a:solidFill>
                <a:latin typeface="Arial" charset="0"/>
                <a:cs typeface="Arial" charset="0"/>
              </a:defRPr>
            </a:lvl5pPr>
            <a:lvl6pPr marL="2467577" indent="-224325" defTabSz="914437" eaLnBrk="0" fontAlgn="base" hangingPunct="0">
              <a:spcBef>
                <a:spcPct val="0"/>
              </a:spcBef>
              <a:spcAft>
                <a:spcPct val="0"/>
              </a:spcAft>
              <a:defRPr>
                <a:solidFill>
                  <a:schemeClr val="tx1"/>
                </a:solidFill>
                <a:latin typeface="Arial" charset="0"/>
                <a:cs typeface="Arial" charset="0"/>
              </a:defRPr>
            </a:lvl6pPr>
            <a:lvl7pPr marL="2916227" indent="-224325" defTabSz="914437" eaLnBrk="0" fontAlgn="base" hangingPunct="0">
              <a:spcBef>
                <a:spcPct val="0"/>
              </a:spcBef>
              <a:spcAft>
                <a:spcPct val="0"/>
              </a:spcAft>
              <a:defRPr>
                <a:solidFill>
                  <a:schemeClr val="tx1"/>
                </a:solidFill>
                <a:latin typeface="Arial" charset="0"/>
                <a:cs typeface="Arial" charset="0"/>
              </a:defRPr>
            </a:lvl7pPr>
            <a:lvl8pPr marL="3364878" indent="-224325" defTabSz="914437" eaLnBrk="0" fontAlgn="base" hangingPunct="0">
              <a:spcBef>
                <a:spcPct val="0"/>
              </a:spcBef>
              <a:spcAft>
                <a:spcPct val="0"/>
              </a:spcAft>
              <a:defRPr>
                <a:solidFill>
                  <a:schemeClr val="tx1"/>
                </a:solidFill>
                <a:latin typeface="Arial" charset="0"/>
                <a:cs typeface="Arial" charset="0"/>
              </a:defRPr>
            </a:lvl8pPr>
            <a:lvl9pPr marL="3813528" indent="-224325" defTabSz="914437" eaLnBrk="0" fontAlgn="base" hangingPunct="0">
              <a:spcBef>
                <a:spcPct val="0"/>
              </a:spcBef>
              <a:spcAft>
                <a:spcPct val="0"/>
              </a:spcAft>
              <a:defRPr>
                <a:solidFill>
                  <a:schemeClr val="tx1"/>
                </a:solidFill>
                <a:latin typeface="Arial" charset="0"/>
                <a:cs typeface="Arial" charset="0"/>
              </a:defRPr>
            </a:lvl9pPr>
          </a:lstStyle>
          <a:p>
            <a:fld id="{DD3E1BDA-531D-4D0F-8124-5B516AE763D4}" type="slidenum">
              <a:rPr lang="en-US" altLang="en-US">
                <a:solidFill>
                  <a:prstClr val="black"/>
                </a:solidFill>
              </a:rPr>
              <a:pPr/>
              <a:t>13</a:t>
            </a:fld>
            <a:endParaRPr lang="en-US" altLang="en-US">
              <a:solidFill>
                <a:prstClr val="black"/>
              </a:solidFill>
            </a:endParaRPr>
          </a:p>
        </p:txBody>
      </p:sp>
    </p:spTree>
    <p:extLst>
      <p:ext uri="{BB962C8B-B14F-4D97-AF65-F5344CB8AC3E}">
        <p14:creationId xmlns:p14="http://schemas.microsoft.com/office/powerpoint/2010/main" val="4233774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endParaRPr lang="en-US" altLang="en-US" sz="1000">
              <a:latin typeface="Arial" panose="020B0604020202020204" pitchFamily="34" charset="0"/>
            </a:endParaRPr>
          </a:p>
        </p:txBody>
      </p:sp>
      <p:sp>
        <p:nvSpPr>
          <p:cNvPr id="40964" name="Slide Number Placeholder 3"/>
          <p:cNvSpPr>
            <a:spLocks noGrp="1"/>
          </p:cNvSpPr>
          <p:nvPr>
            <p:ph type="sldNum" sz="quarter" idx="5"/>
          </p:nvPr>
        </p:nvSpPr>
        <p:spPr>
          <a:noFill/>
        </p:spPr>
        <p:txBody>
          <a:bodyPr/>
          <a:lstStyle>
            <a:lvl1pPr defTabSz="914437">
              <a:defRPr>
                <a:solidFill>
                  <a:schemeClr val="tx1"/>
                </a:solidFill>
                <a:latin typeface="Arial" panose="020B0604020202020204" pitchFamily="34" charset="0"/>
                <a:cs typeface="Arial" panose="020B0604020202020204" pitchFamily="34" charset="0"/>
              </a:defRPr>
            </a:lvl1pPr>
            <a:lvl2pPr marL="729057" indent="-280406" defTabSz="914437">
              <a:defRPr>
                <a:solidFill>
                  <a:schemeClr val="tx1"/>
                </a:solidFill>
                <a:latin typeface="Arial" panose="020B0604020202020204" pitchFamily="34" charset="0"/>
                <a:cs typeface="Arial" panose="020B0604020202020204" pitchFamily="34" charset="0"/>
              </a:defRPr>
            </a:lvl2pPr>
            <a:lvl3pPr marL="1121626" indent="-224325" defTabSz="914437">
              <a:defRPr>
                <a:solidFill>
                  <a:schemeClr val="tx1"/>
                </a:solidFill>
                <a:latin typeface="Arial" panose="020B0604020202020204" pitchFamily="34" charset="0"/>
                <a:cs typeface="Arial" panose="020B0604020202020204" pitchFamily="34" charset="0"/>
              </a:defRPr>
            </a:lvl3pPr>
            <a:lvl4pPr marL="1570276" indent="-224325" defTabSz="914437">
              <a:defRPr>
                <a:solidFill>
                  <a:schemeClr val="tx1"/>
                </a:solidFill>
                <a:latin typeface="Arial" panose="020B0604020202020204" pitchFamily="34" charset="0"/>
                <a:cs typeface="Arial" panose="020B0604020202020204" pitchFamily="34" charset="0"/>
              </a:defRPr>
            </a:lvl4pPr>
            <a:lvl5pPr marL="2018927" indent="-224325" defTabSz="914437">
              <a:defRPr>
                <a:solidFill>
                  <a:schemeClr val="tx1"/>
                </a:solidFill>
                <a:latin typeface="Arial" panose="020B0604020202020204" pitchFamily="34" charset="0"/>
                <a:cs typeface="Arial" panose="020B0604020202020204" pitchFamily="34" charset="0"/>
              </a:defRPr>
            </a:lvl5pPr>
            <a:lvl6pPr marL="2467577"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16227"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64878"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13528"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DA1DAC4-2C51-466E-B36C-8D714334B4D4}" type="slidenum">
              <a:rPr lang="en-US" altLang="en-US"/>
              <a:pPr/>
              <a:t>14</a:t>
            </a:fld>
            <a:endParaRPr lang="en-US" altLang="en-US"/>
          </a:p>
        </p:txBody>
      </p:sp>
    </p:spTree>
    <p:extLst>
      <p:ext uri="{BB962C8B-B14F-4D97-AF65-F5344CB8AC3E}">
        <p14:creationId xmlns:p14="http://schemas.microsoft.com/office/powerpoint/2010/main" val="3054617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839F51-09BD-46E6-AAA8-8DF21447A2F3}" type="slidenum">
              <a:rPr lang="en-US" smtClean="0"/>
              <a:t>15</a:t>
            </a:fld>
            <a:endParaRPr lang="en-US"/>
          </a:p>
        </p:txBody>
      </p:sp>
    </p:spTree>
    <p:extLst>
      <p:ext uri="{BB962C8B-B14F-4D97-AF65-F5344CB8AC3E}">
        <p14:creationId xmlns:p14="http://schemas.microsoft.com/office/powerpoint/2010/main" val="2243461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endParaRPr lang="en-US" altLang="en-US" smtClean="0"/>
          </a:p>
        </p:txBody>
      </p:sp>
      <p:sp>
        <p:nvSpPr>
          <p:cNvPr id="36868" name="Slide Number Placeholder 3"/>
          <p:cNvSpPr>
            <a:spLocks noGrp="1"/>
          </p:cNvSpPr>
          <p:nvPr>
            <p:ph type="sldNum" sz="quarter" idx="5"/>
          </p:nvPr>
        </p:nvSpPr>
        <p:spPr>
          <a:noFill/>
        </p:spPr>
        <p:txBody>
          <a:bodyPr/>
          <a:lstStyle>
            <a:lvl1pPr defTabSz="914437">
              <a:defRPr>
                <a:solidFill>
                  <a:schemeClr val="tx1"/>
                </a:solidFill>
                <a:latin typeface="Arial" charset="0"/>
                <a:cs typeface="Arial" charset="0"/>
              </a:defRPr>
            </a:lvl1pPr>
            <a:lvl2pPr marL="729057" indent="-280406" defTabSz="914437">
              <a:defRPr>
                <a:solidFill>
                  <a:schemeClr val="tx1"/>
                </a:solidFill>
                <a:latin typeface="Arial" charset="0"/>
                <a:cs typeface="Arial" charset="0"/>
              </a:defRPr>
            </a:lvl2pPr>
            <a:lvl3pPr marL="1121626" indent="-224325" defTabSz="914437">
              <a:defRPr>
                <a:solidFill>
                  <a:schemeClr val="tx1"/>
                </a:solidFill>
                <a:latin typeface="Arial" charset="0"/>
                <a:cs typeface="Arial" charset="0"/>
              </a:defRPr>
            </a:lvl3pPr>
            <a:lvl4pPr marL="1570276" indent="-224325" defTabSz="914437">
              <a:defRPr>
                <a:solidFill>
                  <a:schemeClr val="tx1"/>
                </a:solidFill>
                <a:latin typeface="Arial" charset="0"/>
                <a:cs typeface="Arial" charset="0"/>
              </a:defRPr>
            </a:lvl4pPr>
            <a:lvl5pPr marL="2018927" indent="-224325" defTabSz="914437">
              <a:defRPr>
                <a:solidFill>
                  <a:schemeClr val="tx1"/>
                </a:solidFill>
                <a:latin typeface="Arial" charset="0"/>
                <a:cs typeface="Arial" charset="0"/>
              </a:defRPr>
            </a:lvl5pPr>
            <a:lvl6pPr marL="2467577" indent="-224325" defTabSz="914437" eaLnBrk="0" fontAlgn="base" hangingPunct="0">
              <a:spcBef>
                <a:spcPct val="0"/>
              </a:spcBef>
              <a:spcAft>
                <a:spcPct val="0"/>
              </a:spcAft>
              <a:defRPr>
                <a:solidFill>
                  <a:schemeClr val="tx1"/>
                </a:solidFill>
                <a:latin typeface="Arial" charset="0"/>
                <a:cs typeface="Arial" charset="0"/>
              </a:defRPr>
            </a:lvl6pPr>
            <a:lvl7pPr marL="2916227" indent="-224325" defTabSz="914437" eaLnBrk="0" fontAlgn="base" hangingPunct="0">
              <a:spcBef>
                <a:spcPct val="0"/>
              </a:spcBef>
              <a:spcAft>
                <a:spcPct val="0"/>
              </a:spcAft>
              <a:defRPr>
                <a:solidFill>
                  <a:schemeClr val="tx1"/>
                </a:solidFill>
                <a:latin typeface="Arial" charset="0"/>
                <a:cs typeface="Arial" charset="0"/>
              </a:defRPr>
            </a:lvl7pPr>
            <a:lvl8pPr marL="3364878" indent="-224325" defTabSz="914437" eaLnBrk="0" fontAlgn="base" hangingPunct="0">
              <a:spcBef>
                <a:spcPct val="0"/>
              </a:spcBef>
              <a:spcAft>
                <a:spcPct val="0"/>
              </a:spcAft>
              <a:defRPr>
                <a:solidFill>
                  <a:schemeClr val="tx1"/>
                </a:solidFill>
                <a:latin typeface="Arial" charset="0"/>
                <a:cs typeface="Arial" charset="0"/>
              </a:defRPr>
            </a:lvl8pPr>
            <a:lvl9pPr marL="3813528" indent="-224325" defTabSz="914437" eaLnBrk="0" fontAlgn="base" hangingPunct="0">
              <a:spcBef>
                <a:spcPct val="0"/>
              </a:spcBef>
              <a:spcAft>
                <a:spcPct val="0"/>
              </a:spcAft>
              <a:defRPr>
                <a:solidFill>
                  <a:schemeClr val="tx1"/>
                </a:solidFill>
                <a:latin typeface="Arial" charset="0"/>
                <a:cs typeface="Arial" charset="0"/>
              </a:defRPr>
            </a:lvl9pPr>
          </a:lstStyle>
          <a:p>
            <a:fld id="{7CE26FD9-5A8C-4FDD-8C92-92162D4E6A88}" type="slidenum">
              <a:rPr lang="en-US" altLang="en-US">
                <a:solidFill>
                  <a:prstClr val="black"/>
                </a:solidFill>
              </a:rPr>
              <a:pPr/>
              <a:t>16</a:t>
            </a:fld>
            <a:endParaRPr lang="en-US" altLang="en-US">
              <a:solidFill>
                <a:prstClr val="black"/>
              </a:solidFill>
            </a:endParaRPr>
          </a:p>
        </p:txBody>
      </p:sp>
    </p:spTree>
    <p:extLst>
      <p:ext uri="{BB962C8B-B14F-4D97-AF65-F5344CB8AC3E}">
        <p14:creationId xmlns:p14="http://schemas.microsoft.com/office/powerpoint/2010/main" val="27402827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839F51-09BD-46E6-AAA8-8DF21447A2F3}" type="slidenum">
              <a:rPr lang="en-US" smtClean="0"/>
              <a:t>17</a:t>
            </a:fld>
            <a:endParaRPr lang="en-US"/>
          </a:p>
        </p:txBody>
      </p:sp>
    </p:spTree>
    <p:extLst>
      <p:ext uri="{BB962C8B-B14F-4D97-AF65-F5344CB8AC3E}">
        <p14:creationId xmlns:p14="http://schemas.microsoft.com/office/powerpoint/2010/main" val="3876954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txBox="1">
            <a:spLocks noGrp="1" noChangeArrowheads="1"/>
          </p:cNvSpPr>
          <p:nvPr/>
        </p:nvSpPr>
        <p:spPr bwMode="auto">
          <a:xfrm>
            <a:off x="3971925" y="8828088"/>
            <a:ext cx="303688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84" tIns="46592" rIns="93184" bIns="46592" anchor="b"/>
          <a:lstStyle>
            <a:lvl1pPr defTabSz="977900">
              <a:defRPr>
                <a:solidFill>
                  <a:schemeClr val="tx1"/>
                </a:solidFill>
                <a:latin typeface="Arial" charset="0"/>
              </a:defRPr>
            </a:lvl1pPr>
            <a:lvl2pPr marL="742950" indent="-285750" defTabSz="977900">
              <a:defRPr>
                <a:solidFill>
                  <a:schemeClr val="tx1"/>
                </a:solidFill>
                <a:latin typeface="Arial" charset="0"/>
              </a:defRPr>
            </a:lvl2pPr>
            <a:lvl3pPr marL="1143000" indent="-228600" defTabSz="977900">
              <a:defRPr>
                <a:solidFill>
                  <a:schemeClr val="tx1"/>
                </a:solidFill>
                <a:latin typeface="Arial" charset="0"/>
              </a:defRPr>
            </a:lvl3pPr>
            <a:lvl4pPr marL="1600200" indent="-228600" defTabSz="977900">
              <a:defRPr>
                <a:solidFill>
                  <a:schemeClr val="tx1"/>
                </a:solidFill>
                <a:latin typeface="Arial" charset="0"/>
              </a:defRPr>
            </a:lvl4pPr>
            <a:lvl5pPr marL="2057400" indent="-228600" defTabSz="977900">
              <a:defRPr>
                <a:solidFill>
                  <a:schemeClr val="tx1"/>
                </a:solidFill>
                <a:latin typeface="Arial" charset="0"/>
              </a:defRPr>
            </a:lvl5pPr>
            <a:lvl6pPr marL="2514600" indent="-228600" defTabSz="977900" eaLnBrk="0" fontAlgn="base" hangingPunct="0">
              <a:spcBef>
                <a:spcPct val="0"/>
              </a:spcBef>
              <a:spcAft>
                <a:spcPct val="0"/>
              </a:spcAft>
              <a:defRPr>
                <a:solidFill>
                  <a:schemeClr val="tx1"/>
                </a:solidFill>
                <a:latin typeface="Arial" charset="0"/>
              </a:defRPr>
            </a:lvl6pPr>
            <a:lvl7pPr marL="2971800" indent="-228600" defTabSz="977900" eaLnBrk="0" fontAlgn="base" hangingPunct="0">
              <a:spcBef>
                <a:spcPct val="0"/>
              </a:spcBef>
              <a:spcAft>
                <a:spcPct val="0"/>
              </a:spcAft>
              <a:defRPr>
                <a:solidFill>
                  <a:schemeClr val="tx1"/>
                </a:solidFill>
                <a:latin typeface="Arial" charset="0"/>
              </a:defRPr>
            </a:lvl7pPr>
            <a:lvl8pPr marL="3429000" indent="-228600" defTabSz="977900" eaLnBrk="0" fontAlgn="base" hangingPunct="0">
              <a:spcBef>
                <a:spcPct val="0"/>
              </a:spcBef>
              <a:spcAft>
                <a:spcPct val="0"/>
              </a:spcAft>
              <a:defRPr>
                <a:solidFill>
                  <a:schemeClr val="tx1"/>
                </a:solidFill>
                <a:latin typeface="Arial" charset="0"/>
              </a:defRPr>
            </a:lvl8pPr>
            <a:lvl9pPr marL="3886200" indent="-228600" defTabSz="977900" eaLnBrk="0" fontAlgn="base" hangingPunct="0">
              <a:spcBef>
                <a:spcPct val="0"/>
              </a:spcBef>
              <a:spcAft>
                <a:spcPct val="0"/>
              </a:spcAft>
              <a:defRPr>
                <a:solidFill>
                  <a:schemeClr val="tx1"/>
                </a:solidFill>
                <a:latin typeface="Arial" charset="0"/>
              </a:defRPr>
            </a:lvl9pPr>
          </a:lstStyle>
          <a:p>
            <a:pPr algn="r" eaLnBrk="1" hangingPunct="1"/>
            <a:fld id="{394F7E93-057A-43DE-BB05-56EE420F92BB}" type="slidenum">
              <a:rPr lang="en-US" altLang="en-US" sz="1100">
                <a:cs typeface="Arial" charset="0"/>
              </a:rPr>
              <a:pPr algn="r" eaLnBrk="1" hangingPunct="1"/>
              <a:t>2</a:t>
            </a:fld>
            <a:endParaRPr lang="en-US" altLang="en-US" sz="1100">
              <a:cs typeface="Arial"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84" tIns="46592" rIns="93184" bIns="46592"/>
          <a:lstStyle/>
          <a:p>
            <a:pPr>
              <a:defRPr/>
            </a:pPr>
            <a:r>
              <a:rPr lang="en-US" altLang="en-US" dirty="0" smtClean="0"/>
              <a:t>We currently have four major operating Divisions:</a:t>
            </a:r>
            <a:r>
              <a:rPr lang="en-US" altLang="en-US" baseline="0" dirty="0" smtClean="0"/>
              <a:t> </a:t>
            </a:r>
            <a:endParaRPr lang="en-US" altLang="en-US" dirty="0" smtClean="0"/>
          </a:p>
          <a:p>
            <a:endParaRPr lang="en-US" dirty="0" smtClean="0"/>
          </a:p>
          <a:p>
            <a:r>
              <a:rPr lang="en-US" dirty="0" smtClean="0"/>
              <a:t>The</a:t>
            </a:r>
            <a:r>
              <a:rPr lang="en-US" baseline="0" dirty="0" smtClean="0"/>
              <a:t> </a:t>
            </a:r>
            <a:r>
              <a:rPr lang="en-US" dirty="0" smtClean="0"/>
              <a:t>Children's System of Care, CSOC,</a:t>
            </a:r>
            <a:r>
              <a:rPr lang="en-US" baseline="0" dirty="0" smtClean="0"/>
              <a:t> </a:t>
            </a:r>
            <a:r>
              <a:rPr lang="en-US" dirty="0" smtClean="0"/>
              <a:t>serves </a:t>
            </a:r>
            <a:r>
              <a:rPr lang="en-US" altLang="en-US" dirty="0" smtClean="0"/>
              <a:t>FCP - Promotes the health, well-being and personal safety of New Jersey's children and families by working together with parents, caregivers, organizations and communities to ensure an effective network of proven support services, public education and community advocacy to prevent maltreatment</a:t>
            </a:r>
          </a:p>
          <a:p>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Division of Children Protection</a:t>
            </a:r>
            <a:r>
              <a:rPr lang="en-US" altLang="en-US" baseline="0" dirty="0" smtClean="0"/>
              <a:t> and Permanency, CP&amp;P</a:t>
            </a:r>
            <a:r>
              <a:rPr lang="en-US" altLang="en-US" dirty="0" smtClean="0"/>
              <a:t> – state’s child welfare system – discussed more on upcoming slides</a:t>
            </a:r>
          </a:p>
          <a:p>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Division</a:t>
            </a:r>
            <a:r>
              <a:rPr lang="en-US" baseline="0" dirty="0" smtClean="0"/>
              <a:t> of </a:t>
            </a:r>
            <a:r>
              <a:rPr lang="en-US" dirty="0" smtClean="0"/>
              <a:t>Family and Community Partnerships, FCP, promotes the health, well-being and personal safety of children and families by working together with parents, caregivers, organizations and communities to ensure an effective network of proven support services, public education and community advocacy to prevent maltreatment</a:t>
            </a:r>
          </a:p>
          <a:p>
            <a:endParaRPr lang="en-US" altLang="en-US" dirty="0" smtClean="0"/>
          </a:p>
          <a:p>
            <a:r>
              <a:rPr lang="en-US" dirty="0" smtClean="0"/>
              <a:t>The Division on Women, DOW,</a:t>
            </a:r>
            <a:r>
              <a:rPr lang="en-US" baseline="0" dirty="0" smtClean="0"/>
              <a:t> </a:t>
            </a:r>
            <a:r>
              <a:rPr lang="en-US" dirty="0" smtClean="0"/>
              <a:t>supports the development, coordination and evaluation of programs and services for women and other constituents, including domestic violence</a:t>
            </a:r>
            <a:r>
              <a:rPr lang="en-US" baseline="0" dirty="0" smtClean="0"/>
              <a:t> services, sexual violence prevention and crisis intervention services, and displaced homemaker programs </a:t>
            </a:r>
            <a:endParaRPr lang="en-US" dirty="0" smtClean="0"/>
          </a:p>
          <a:p>
            <a:endParaRPr lang="en-US" altLang="en-US" dirty="0" smtClean="0"/>
          </a:p>
          <a:p>
            <a:endParaRPr lang="en-US" altLang="en-US" dirty="0" smtClean="0"/>
          </a:p>
          <a:p>
            <a:endParaRPr lang="en-US" dirty="0" smtClean="0"/>
          </a:p>
          <a:p>
            <a:endParaRPr lang="en-US" dirty="0" smtClean="0"/>
          </a:p>
          <a:p>
            <a:r>
              <a:rPr lang="en-US" altLang="en-US" dirty="0" smtClean="0"/>
              <a:t> </a:t>
            </a:r>
          </a:p>
        </p:txBody>
      </p:sp>
    </p:spTree>
    <p:extLst>
      <p:ext uri="{BB962C8B-B14F-4D97-AF65-F5344CB8AC3E}">
        <p14:creationId xmlns:p14="http://schemas.microsoft.com/office/powerpoint/2010/main" val="2214461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435210"/>
            <a:ext cx="5867400" cy="4134517"/>
          </a:xfrm>
        </p:spPr>
        <p:txBody>
          <a:bodyPr/>
          <a:lstStyle/>
          <a:p>
            <a:endParaRPr lang="en-US" dirty="0"/>
          </a:p>
        </p:txBody>
      </p:sp>
      <p:sp>
        <p:nvSpPr>
          <p:cNvPr id="4" name="Slide Number Placeholder 3"/>
          <p:cNvSpPr>
            <a:spLocks noGrp="1"/>
          </p:cNvSpPr>
          <p:nvPr>
            <p:ph type="sldNum" sz="quarter" idx="10"/>
          </p:nvPr>
        </p:nvSpPr>
        <p:spPr/>
        <p:txBody>
          <a:bodyPr/>
          <a:lstStyle/>
          <a:p>
            <a:fld id="{037955D6-2696-4D92-99E3-A12ACECD43F0}" type="slidenum">
              <a:rPr lang="en-US" altLang="en-US" smtClean="0">
                <a:solidFill>
                  <a:prstClr val="black"/>
                </a:solidFill>
              </a:rPr>
              <a:pPr/>
              <a:t>3</a:t>
            </a:fld>
            <a:endParaRPr lang="en-US" altLang="en-US">
              <a:solidFill>
                <a:prstClr val="black"/>
              </a:solidFill>
            </a:endParaRPr>
          </a:p>
        </p:txBody>
      </p:sp>
    </p:spTree>
    <p:extLst>
      <p:ext uri="{BB962C8B-B14F-4D97-AF65-F5344CB8AC3E}">
        <p14:creationId xmlns:p14="http://schemas.microsoft.com/office/powerpoint/2010/main" val="704713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839F51-09BD-46E6-AAA8-8DF21447A2F3}" type="slidenum">
              <a:rPr lang="en-US" smtClean="0"/>
              <a:t>4</a:t>
            </a:fld>
            <a:endParaRPr lang="en-US"/>
          </a:p>
        </p:txBody>
      </p:sp>
    </p:spTree>
    <p:extLst>
      <p:ext uri="{BB962C8B-B14F-4D97-AF65-F5344CB8AC3E}">
        <p14:creationId xmlns:p14="http://schemas.microsoft.com/office/powerpoint/2010/main" val="3630476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Connecting </a:t>
            </a:r>
            <a:r>
              <a:rPr lang="en-US" dirty="0" err="1" smtClean="0"/>
              <a:t>YOUth</a:t>
            </a:r>
            <a:r>
              <a:rPr lang="en-US" dirty="0" smtClean="0"/>
              <a:t> </a:t>
            </a:r>
            <a:endParaRPr lang="en-US" dirty="0"/>
          </a:p>
        </p:txBody>
      </p:sp>
      <p:sp>
        <p:nvSpPr>
          <p:cNvPr id="4" name="Slide Number Placeholder 3"/>
          <p:cNvSpPr>
            <a:spLocks noGrp="1"/>
          </p:cNvSpPr>
          <p:nvPr>
            <p:ph type="sldNum" sz="quarter" idx="10"/>
          </p:nvPr>
        </p:nvSpPr>
        <p:spPr/>
        <p:txBody>
          <a:bodyPr/>
          <a:lstStyle/>
          <a:p>
            <a:fld id="{CF839F51-09BD-46E6-AAA8-8DF21447A2F3}" type="slidenum">
              <a:rPr lang="en-US" smtClean="0"/>
              <a:t>5</a:t>
            </a:fld>
            <a:endParaRPr lang="en-US"/>
          </a:p>
        </p:txBody>
      </p:sp>
    </p:spTree>
    <p:extLst>
      <p:ext uri="{BB962C8B-B14F-4D97-AF65-F5344CB8AC3E}">
        <p14:creationId xmlns:p14="http://schemas.microsoft.com/office/powerpoint/2010/main" val="2647325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defTabSz="914437">
              <a:defRPr>
                <a:solidFill>
                  <a:schemeClr val="tx1"/>
                </a:solidFill>
                <a:latin typeface="Arial" panose="020B0604020202020204" pitchFamily="34" charset="0"/>
                <a:cs typeface="Arial" panose="020B0604020202020204" pitchFamily="34" charset="0"/>
              </a:defRPr>
            </a:lvl1pPr>
            <a:lvl2pPr marL="729057" indent="-280406" defTabSz="914437">
              <a:defRPr>
                <a:solidFill>
                  <a:schemeClr val="tx1"/>
                </a:solidFill>
                <a:latin typeface="Arial" panose="020B0604020202020204" pitchFamily="34" charset="0"/>
                <a:cs typeface="Arial" panose="020B0604020202020204" pitchFamily="34" charset="0"/>
              </a:defRPr>
            </a:lvl2pPr>
            <a:lvl3pPr marL="1121626" indent="-224325" defTabSz="914437">
              <a:defRPr>
                <a:solidFill>
                  <a:schemeClr val="tx1"/>
                </a:solidFill>
                <a:latin typeface="Arial" panose="020B0604020202020204" pitchFamily="34" charset="0"/>
                <a:cs typeface="Arial" panose="020B0604020202020204" pitchFamily="34" charset="0"/>
              </a:defRPr>
            </a:lvl3pPr>
            <a:lvl4pPr marL="1570276" indent="-224325" defTabSz="914437">
              <a:defRPr>
                <a:solidFill>
                  <a:schemeClr val="tx1"/>
                </a:solidFill>
                <a:latin typeface="Arial" panose="020B0604020202020204" pitchFamily="34" charset="0"/>
                <a:cs typeface="Arial" panose="020B0604020202020204" pitchFamily="34" charset="0"/>
              </a:defRPr>
            </a:lvl4pPr>
            <a:lvl5pPr marL="2018927" indent="-224325" defTabSz="914437">
              <a:defRPr>
                <a:solidFill>
                  <a:schemeClr val="tx1"/>
                </a:solidFill>
                <a:latin typeface="Arial" panose="020B0604020202020204" pitchFamily="34" charset="0"/>
                <a:cs typeface="Arial" panose="020B0604020202020204" pitchFamily="34" charset="0"/>
              </a:defRPr>
            </a:lvl5pPr>
            <a:lvl6pPr marL="2467577"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16227"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64878"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13528"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A349E2-9E3A-48E6-9AFC-A42241641AD3}" type="slidenum">
              <a:rPr lang="en-US" altLang="en-US">
                <a:solidFill>
                  <a:srgbClr val="000000"/>
                </a:solidFill>
                <a:ea typeface="MS PGothic" panose="020B0600070205080204" pitchFamily="34" charset="-128"/>
              </a:rPr>
              <a:pPr/>
              <a:t>6</a:t>
            </a:fld>
            <a:endParaRPr lang="en-US" altLang="en-US">
              <a:solidFill>
                <a:srgbClr val="000000"/>
              </a:solidFill>
              <a:ea typeface="MS PGothic" panose="020B0600070205080204" pitchFamily="34" charset="-128"/>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ea typeface="MS PGothic" panose="020B0600070205080204" pitchFamily="34" charset="-128"/>
              </a:rPr>
              <a:t>Click to add notes</a:t>
            </a:r>
          </a:p>
        </p:txBody>
      </p:sp>
    </p:spTree>
    <p:extLst>
      <p:ext uri="{BB962C8B-B14F-4D97-AF65-F5344CB8AC3E}">
        <p14:creationId xmlns:p14="http://schemas.microsoft.com/office/powerpoint/2010/main" val="2184682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1863">
              <a:defRPr>
                <a:solidFill>
                  <a:schemeClr val="tx1"/>
                </a:solidFill>
                <a:latin typeface="Arial" panose="020B0604020202020204" pitchFamily="34" charset="0"/>
                <a:ea typeface="ＭＳ Ｐゴシック" panose="020B0600070205080204" pitchFamily="34" charset="-128"/>
              </a:defRPr>
            </a:lvl1pPr>
            <a:lvl2pPr marL="742950" indent="-285750" defTabSz="931863">
              <a:defRPr>
                <a:solidFill>
                  <a:schemeClr val="tx1"/>
                </a:solidFill>
                <a:latin typeface="Arial" panose="020B0604020202020204" pitchFamily="34" charset="0"/>
                <a:ea typeface="ＭＳ Ｐゴシック" panose="020B0600070205080204" pitchFamily="34" charset="-128"/>
              </a:defRPr>
            </a:lvl2pPr>
            <a:lvl3pPr marL="1143000" indent="-228600" defTabSz="931863">
              <a:defRPr>
                <a:solidFill>
                  <a:schemeClr val="tx1"/>
                </a:solidFill>
                <a:latin typeface="Arial" panose="020B0604020202020204" pitchFamily="34" charset="0"/>
                <a:ea typeface="ＭＳ Ｐゴシック" panose="020B0600070205080204" pitchFamily="34" charset="-128"/>
              </a:defRPr>
            </a:lvl3pPr>
            <a:lvl4pPr marL="1600200" indent="-228600" defTabSz="931863">
              <a:defRPr>
                <a:solidFill>
                  <a:schemeClr val="tx1"/>
                </a:solidFill>
                <a:latin typeface="Arial" panose="020B0604020202020204" pitchFamily="34" charset="0"/>
                <a:ea typeface="ＭＳ Ｐゴシック" panose="020B0600070205080204" pitchFamily="34" charset="-128"/>
              </a:defRPr>
            </a:lvl4pPr>
            <a:lvl5pPr marL="2057400" indent="-228600" defTabSz="931863">
              <a:defRPr>
                <a:solidFill>
                  <a:schemeClr val="tx1"/>
                </a:solidFill>
                <a:latin typeface="Arial" panose="020B0604020202020204" pitchFamily="34" charset="0"/>
                <a:ea typeface="ＭＳ Ｐゴシック" panose="020B0600070205080204" pitchFamily="34" charset="-128"/>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9D348589-5E74-4333-9C56-EAC1005B14B1}" type="slidenum">
              <a:rPr lang="en-US" altLang="en-US" smtClean="0"/>
              <a:pPr>
                <a:defRPr/>
              </a:pPr>
              <a:t>7</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r>
              <a:rPr lang="en-US" dirty="0">
                <a:ea typeface="ＭＳ Ｐゴシック" charset="0"/>
                <a:cs typeface="+mn-cs"/>
              </a:rPr>
              <a:t>Click to add notes</a:t>
            </a:r>
          </a:p>
        </p:txBody>
      </p:sp>
    </p:spTree>
    <p:extLst>
      <p:ext uri="{BB962C8B-B14F-4D97-AF65-F5344CB8AC3E}">
        <p14:creationId xmlns:p14="http://schemas.microsoft.com/office/powerpoint/2010/main" val="692529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p:spPr>
        <p:txBody>
          <a:bodyPr/>
          <a:lstStyle/>
          <a:p>
            <a:pPr>
              <a:spcBef>
                <a:spcPts val="589"/>
              </a:spcBef>
              <a:spcAft>
                <a:spcPts val="589"/>
              </a:spcAft>
            </a:pPr>
            <a:endParaRPr lang="en-US" altLang="en-US" smtClean="0">
              <a:latin typeface="Arial" panose="020B0604020202020204" pitchFamily="34" charset="0"/>
            </a:endParaRPr>
          </a:p>
        </p:txBody>
      </p:sp>
      <p:sp>
        <p:nvSpPr>
          <p:cNvPr id="8196" name="Slide Number Placeholder 3"/>
          <p:cNvSpPr>
            <a:spLocks noGrp="1"/>
          </p:cNvSpPr>
          <p:nvPr>
            <p:ph type="sldNum" sz="quarter" idx="5"/>
          </p:nvPr>
        </p:nvSpPr>
        <p:spPr>
          <a:noFill/>
        </p:spPr>
        <p:txBody>
          <a:bodyPr/>
          <a:lstStyle>
            <a:lvl1pPr defTabSz="914437">
              <a:defRPr>
                <a:solidFill>
                  <a:schemeClr val="tx1"/>
                </a:solidFill>
                <a:latin typeface="Arial" panose="020B0604020202020204" pitchFamily="34" charset="0"/>
                <a:cs typeface="Arial" panose="020B0604020202020204" pitchFamily="34" charset="0"/>
              </a:defRPr>
            </a:lvl1pPr>
            <a:lvl2pPr marL="729057" indent="-280406" defTabSz="914437">
              <a:defRPr>
                <a:solidFill>
                  <a:schemeClr val="tx1"/>
                </a:solidFill>
                <a:latin typeface="Arial" panose="020B0604020202020204" pitchFamily="34" charset="0"/>
                <a:cs typeface="Arial" panose="020B0604020202020204" pitchFamily="34" charset="0"/>
              </a:defRPr>
            </a:lvl2pPr>
            <a:lvl3pPr marL="1121626" indent="-224325" defTabSz="914437">
              <a:defRPr>
                <a:solidFill>
                  <a:schemeClr val="tx1"/>
                </a:solidFill>
                <a:latin typeface="Arial" panose="020B0604020202020204" pitchFamily="34" charset="0"/>
                <a:cs typeface="Arial" panose="020B0604020202020204" pitchFamily="34" charset="0"/>
              </a:defRPr>
            </a:lvl3pPr>
            <a:lvl4pPr marL="1570276" indent="-224325" defTabSz="914437">
              <a:defRPr>
                <a:solidFill>
                  <a:schemeClr val="tx1"/>
                </a:solidFill>
                <a:latin typeface="Arial" panose="020B0604020202020204" pitchFamily="34" charset="0"/>
                <a:cs typeface="Arial" panose="020B0604020202020204" pitchFamily="34" charset="0"/>
              </a:defRPr>
            </a:lvl4pPr>
            <a:lvl5pPr marL="2018927" indent="-224325" defTabSz="914437">
              <a:defRPr>
                <a:solidFill>
                  <a:schemeClr val="tx1"/>
                </a:solidFill>
                <a:latin typeface="Arial" panose="020B0604020202020204" pitchFamily="34" charset="0"/>
                <a:cs typeface="Arial" panose="020B0604020202020204" pitchFamily="34" charset="0"/>
              </a:defRPr>
            </a:lvl5pPr>
            <a:lvl6pPr marL="2467577"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16227"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64878"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13528" indent="-224325" defTabSz="91443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320FDE-A5A2-4B31-B562-604715C1AFA5}" type="slidenum">
              <a:rPr lang="en-US" altLang="en-US" smtClean="0"/>
              <a:pPr/>
              <a:t>8</a:t>
            </a:fld>
            <a:endParaRPr lang="en-US" altLang="en-US" smtClean="0"/>
          </a:p>
        </p:txBody>
      </p:sp>
    </p:spTree>
    <p:extLst>
      <p:ext uri="{BB962C8B-B14F-4D97-AF65-F5344CB8AC3E}">
        <p14:creationId xmlns:p14="http://schemas.microsoft.com/office/powerpoint/2010/main" val="2059777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p:spPr>
        <p:txBody>
          <a:bodyPr/>
          <a:lstStyle/>
          <a:p>
            <a:endParaRPr lang="en-US" altLang="en-US" smtClean="0"/>
          </a:p>
        </p:txBody>
      </p:sp>
      <p:sp>
        <p:nvSpPr>
          <p:cNvPr id="8196" name="Slide Number Placeholder 3"/>
          <p:cNvSpPr>
            <a:spLocks noGrp="1"/>
          </p:cNvSpPr>
          <p:nvPr>
            <p:ph type="sldNum" sz="quarter" idx="5"/>
          </p:nvPr>
        </p:nvSpPr>
        <p:spPr>
          <a:noFill/>
        </p:spPr>
        <p:txBody>
          <a:bodyPr/>
          <a:lstStyle>
            <a:lvl1pPr defTabSz="914437">
              <a:defRPr>
                <a:solidFill>
                  <a:schemeClr val="tx1"/>
                </a:solidFill>
                <a:latin typeface="Arial" charset="0"/>
                <a:cs typeface="Arial" charset="0"/>
              </a:defRPr>
            </a:lvl1pPr>
            <a:lvl2pPr marL="729057" indent="-280406" defTabSz="914437">
              <a:defRPr>
                <a:solidFill>
                  <a:schemeClr val="tx1"/>
                </a:solidFill>
                <a:latin typeface="Arial" charset="0"/>
                <a:cs typeface="Arial" charset="0"/>
              </a:defRPr>
            </a:lvl2pPr>
            <a:lvl3pPr marL="1121626" indent="-224325" defTabSz="914437">
              <a:defRPr>
                <a:solidFill>
                  <a:schemeClr val="tx1"/>
                </a:solidFill>
                <a:latin typeface="Arial" charset="0"/>
                <a:cs typeface="Arial" charset="0"/>
              </a:defRPr>
            </a:lvl3pPr>
            <a:lvl4pPr marL="1570276" indent="-224325" defTabSz="914437">
              <a:defRPr>
                <a:solidFill>
                  <a:schemeClr val="tx1"/>
                </a:solidFill>
                <a:latin typeface="Arial" charset="0"/>
                <a:cs typeface="Arial" charset="0"/>
              </a:defRPr>
            </a:lvl4pPr>
            <a:lvl5pPr marL="2018927" indent="-224325" defTabSz="914437">
              <a:defRPr>
                <a:solidFill>
                  <a:schemeClr val="tx1"/>
                </a:solidFill>
                <a:latin typeface="Arial" charset="0"/>
                <a:cs typeface="Arial" charset="0"/>
              </a:defRPr>
            </a:lvl5pPr>
            <a:lvl6pPr marL="2467577" indent="-224325" defTabSz="914437" eaLnBrk="0" fontAlgn="base" hangingPunct="0">
              <a:spcBef>
                <a:spcPct val="0"/>
              </a:spcBef>
              <a:spcAft>
                <a:spcPct val="0"/>
              </a:spcAft>
              <a:defRPr>
                <a:solidFill>
                  <a:schemeClr val="tx1"/>
                </a:solidFill>
                <a:latin typeface="Arial" charset="0"/>
                <a:cs typeface="Arial" charset="0"/>
              </a:defRPr>
            </a:lvl6pPr>
            <a:lvl7pPr marL="2916227" indent="-224325" defTabSz="914437" eaLnBrk="0" fontAlgn="base" hangingPunct="0">
              <a:spcBef>
                <a:spcPct val="0"/>
              </a:spcBef>
              <a:spcAft>
                <a:spcPct val="0"/>
              </a:spcAft>
              <a:defRPr>
                <a:solidFill>
                  <a:schemeClr val="tx1"/>
                </a:solidFill>
                <a:latin typeface="Arial" charset="0"/>
                <a:cs typeface="Arial" charset="0"/>
              </a:defRPr>
            </a:lvl7pPr>
            <a:lvl8pPr marL="3364878" indent="-224325" defTabSz="914437" eaLnBrk="0" fontAlgn="base" hangingPunct="0">
              <a:spcBef>
                <a:spcPct val="0"/>
              </a:spcBef>
              <a:spcAft>
                <a:spcPct val="0"/>
              </a:spcAft>
              <a:defRPr>
                <a:solidFill>
                  <a:schemeClr val="tx1"/>
                </a:solidFill>
                <a:latin typeface="Arial" charset="0"/>
                <a:cs typeface="Arial" charset="0"/>
              </a:defRPr>
            </a:lvl8pPr>
            <a:lvl9pPr marL="3813528" indent="-224325" defTabSz="914437" eaLnBrk="0" fontAlgn="base" hangingPunct="0">
              <a:spcBef>
                <a:spcPct val="0"/>
              </a:spcBef>
              <a:spcAft>
                <a:spcPct val="0"/>
              </a:spcAft>
              <a:defRPr>
                <a:solidFill>
                  <a:schemeClr val="tx1"/>
                </a:solidFill>
                <a:latin typeface="Arial" charset="0"/>
                <a:cs typeface="Arial" charset="0"/>
              </a:defRPr>
            </a:lvl9pPr>
          </a:lstStyle>
          <a:p>
            <a:fld id="{EACDFFF9-3D99-4143-9C43-E48325B2E9F8}" type="slidenum">
              <a:rPr lang="en-US" altLang="en-US">
                <a:solidFill>
                  <a:prstClr val="black"/>
                </a:solidFill>
              </a:rPr>
              <a:pPr/>
              <a:t>9</a:t>
            </a:fld>
            <a:endParaRPr lang="en-US" altLang="en-US">
              <a:solidFill>
                <a:prstClr val="black"/>
              </a:solidFill>
            </a:endParaRPr>
          </a:p>
        </p:txBody>
      </p:sp>
    </p:spTree>
    <p:extLst>
      <p:ext uri="{BB962C8B-B14F-4D97-AF65-F5344CB8AC3E}">
        <p14:creationId xmlns:p14="http://schemas.microsoft.com/office/powerpoint/2010/main" val="3198565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a:xfrm>
            <a:off x="685800" y="2130425"/>
            <a:ext cx="7772400" cy="1470025"/>
          </a:xfrm>
        </p:spPr>
        <p:txBody>
          <a:bodyPr/>
          <a:lstStyle>
            <a:lvl1pPr>
              <a:defRPr/>
            </a:lvl1pPr>
          </a:lstStyle>
          <a:p>
            <a:pPr lvl="0"/>
            <a:r>
              <a:rPr lang="en-US" altLang="en-US" noProof="0" smtClean="0"/>
              <a:t>Click to edit Master title style</a:t>
            </a:r>
          </a:p>
        </p:txBody>
      </p:sp>
      <p:sp>
        <p:nvSpPr>
          <p:cNvPr id="5734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7348" name="Rectangle 4"/>
          <p:cNvSpPr>
            <a:spLocks noGrp="1" noChangeArrowheads="1"/>
          </p:cNvSpPr>
          <p:nvPr>
            <p:ph type="ftr" sz="quarter" idx="3"/>
          </p:nvPr>
        </p:nvSpPr>
        <p:spPr>
          <a:xfrm>
            <a:off x="3124200" y="6245225"/>
            <a:ext cx="2895600" cy="476250"/>
          </a:xfrm>
        </p:spPr>
        <p:txBody>
          <a:bodyPr/>
          <a:lstStyle>
            <a:lvl1pPr>
              <a:defRPr sz="1000">
                <a:solidFill>
                  <a:schemeClr val="tx1"/>
                </a:solidFill>
              </a:defRPr>
            </a:lvl1pPr>
          </a:lstStyle>
          <a:p>
            <a:endParaRPr lang="en-US" altLang="en-US">
              <a:solidFill>
                <a:srgbClr val="000000"/>
              </a:solidFill>
            </a:endParaRPr>
          </a:p>
        </p:txBody>
      </p:sp>
      <p:sp>
        <p:nvSpPr>
          <p:cNvPr id="57349" name="Rectangle 5"/>
          <p:cNvSpPr>
            <a:spLocks noGrp="1" noChangeArrowheads="1"/>
          </p:cNvSpPr>
          <p:nvPr>
            <p:ph type="sldNum" sz="quarter" idx="4"/>
          </p:nvPr>
        </p:nvSpPr>
        <p:spPr>
          <a:xfrm>
            <a:off x="6553200" y="6245225"/>
            <a:ext cx="2133600" cy="476250"/>
          </a:xfrm>
        </p:spPr>
        <p:txBody>
          <a:bodyPr/>
          <a:lstStyle>
            <a:lvl1pPr>
              <a:defRPr/>
            </a:lvl1pPr>
          </a:lstStyle>
          <a:p>
            <a:fld id="{3B27A25E-7F6F-4B94-B1B2-859FAD83448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70554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8AD00A85-5BF3-4CE0-8630-CA9A4C01580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48219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C867708F-41DA-4E4A-864C-47DF9A2B49B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90568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CEDE2E4F-7611-4E13-9B81-CF84A1FD317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14670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Slide Number Placeholder 4"/>
          <p:cNvSpPr>
            <a:spLocks noGrp="1"/>
          </p:cNvSpPr>
          <p:nvPr>
            <p:ph type="sldNum" sz="quarter" idx="11"/>
          </p:nvPr>
        </p:nvSpPr>
        <p:spPr/>
        <p:txBody>
          <a:bodyPr/>
          <a:lstStyle>
            <a:lvl1pPr>
              <a:defRPr/>
            </a:lvl1pPr>
          </a:lstStyle>
          <a:p>
            <a:fld id="{B4168BA7-9EE4-46A3-BB46-D8FF94E6D4D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32829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11F1ABF8-D56B-493C-B0B3-C6146DCC226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431886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7"/>
          <p:cNvSpPr>
            <a:spLocks noGrp="1"/>
          </p:cNvSpPr>
          <p:nvPr>
            <p:ph type="sldNum" sz="quarter" idx="11"/>
          </p:nvPr>
        </p:nvSpPr>
        <p:spPr/>
        <p:txBody>
          <a:bodyPr/>
          <a:lstStyle>
            <a:lvl1pPr>
              <a:defRPr/>
            </a:lvl1pPr>
          </a:lstStyle>
          <a:p>
            <a:fld id="{6AC5E37C-6E69-4FF4-9AC7-56C04FA6E48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6611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ltLang="en-US"/>
          </a:p>
        </p:txBody>
      </p:sp>
      <p:sp>
        <p:nvSpPr>
          <p:cNvPr id="4" name="Slide Number Placeholder 3"/>
          <p:cNvSpPr>
            <a:spLocks noGrp="1"/>
          </p:cNvSpPr>
          <p:nvPr>
            <p:ph type="sldNum" sz="quarter" idx="11"/>
          </p:nvPr>
        </p:nvSpPr>
        <p:spPr/>
        <p:txBody>
          <a:bodyPr/>
          <a:lstStyle>
            <a:lvl1pPr>
              <a:defRPr/>
            </a:lvl1pPr>
          </a:lstStyle>
          <a:p>
            <a:fld id="{0DBA0343-8F2E-4CDF-BDF3-511DB584B4B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05111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ltLang="en-US"/>
          </a:p>
        </p:txBody>
      </p:sp>
      <p:sp>
        <p:nvSpPr>
          <p:cNvPr id="3" name="Slide Number Placeholder 2"/>
          <p:cNvSpPr>
            <a:spLocks noGrp="1"/>
          </p:cNvSpPr>
          <p:nvPr>
            <p:ph type="sldNum" sz="quarter" idx="11"/>
          </p:nvPr>
        </p:nvSpPr>
        <p:spPr/>
        <p:txBody>
          <a:bodyPr/>
          <a:lstStyle>
            <a:lvl1pPr>
              <a:defRPr/>
            </a:lvl1pPr>
          </a:lstStyle>
          <a:p>
            <a:fld id="{884EAC5C-AED9-43CA-B891-9F850D0E392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456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E7A63796-8A9E-4340-970F-AE0115F78DD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51299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9B7F5D3F-EDB8-494F-A258-815194B8F1B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79156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172720" y="56927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05" name="Rectangle 5"/>
          <p:cNvSpPr>
            <a:spLocks noGrp="1" noChangeArrowheads="1"/>
          </p:cNvSpPr>
          <p:nvPr>
            <p:ph type="ftr" sz="quarter" idx="3"/>
          </p:nvPr>
        </p:nvSpPr>
        <p:spPr bwMode="auto">
          <a:xfrm>
            <a:off x="457200" y="6248400"/>
            <a:ext cx="4876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900">
                <a:solidFill>
                  <a:srgbClr val="000099"/>
                </a:solidFill>
                <a:latin typeface="Tempus Sans ITC" pitchFamily="82" charset="0"/>
              </a:defRPr>
            </a:lvl1pPr>
          </a:lstStyle>
          <a:p>
            <a:pPr algn="l" eaLnBrk="1" hangingPunct="1"/>
            <a:endParaRPr lang="en-US" altLang="en-US" dirty="0"/>
          </a:p>
        </p:txBody>
      </p:sp>
      <p:sp>
        <p:nvSpPr>
          <p:cNvPr id="51206" name="Rectangle 6"/>
          <p:cNvSpPr>
            <a:spLocks noGrp="1" noChangeArrowheads="1"/>
          </p:cNvSpPr>
          <p:nvPr>
            <p:ph type="sldNum" sz="quarter" idx="4"/>
          </p:nvPr>
        </p:nvSpPr>
        <p:spPr bwMode="auto">
          <a:xfrm>
            <a:off x="6553200" y="6324600"/>
            <a:ext cx="2133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eaLnBrk="1" hangingPunct="1"/>
            <a:fld id="{FBA9721C-DB00-4D1C-B788-4A53CDD3E3A9}" type="slidenum">
              <a:rPr lang="en-US" altLang="en-US">
                <a:solidFill>
                  <a:srgbClr val="000000"/>
                </a:solidFill>
                <a:latin typeface="Arial"/>
              </a:rPr>
              <a:pPr eaLnBrk="1" hangingPunct="1"/>
              <a:t>‹#›</a:t>
            </a:fld>
            <a:endParaRPr lang="en-US" altLang="en-US">
              <a:solidFill>
                <a:srgbClr val="000000"/>
              </a:solidFill>
              <a:latin typeface="Arial"/>
            </a:endParaRPr>
          </a:p>
        </p:txBody>
      </p:sp>
      <p:pic>
        <p:nvPicPr>
          <p:cNvPr id="7" name="Picture 12"/>
          <p:cNvPicPr>
            <a:picLocks noChangeAspect="1" noChangeArrowheads="1"/>
          </p:cNvPicPr>
          <p:nvPr userDrawn="1"/>
        </p:nvPicPr>
        <p:blipFill>
          <a:blip r:embed="rId13" cstate="email">
            <a:extLst>
              <a:ext uri="{28A0092B-C50C-407E-A947-70E740481C1C}">
                <a14:useLocalDpi xmlns:a14="http://schemas.microsoft.com/office/drawing/2010/main"/>
              </a:ext>
            </a:extLst>
          </a:blip>
          <a:srcRect/>
          <a:stretch>
            <a:fillRect/>
          </a:stretch>
        </p:blipFill>
        <p:spPr bwMode="auto">
          <a:xfrm>
            <a:off x="457199" y="6126163"/>
            <a:ext cx="2298681"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2478067"/>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8129" y="2338494"/>
            <a:ext cx="8823366" cy="1902939"/>
          </a:xfrm>
        </p:spPr>
        <p:txBody>
          <a:bodyPr/>
          <a:lstStyle/>
          <a:p>
            <a:r>
              <a:rPr lang="en-US" altLang="en-US" sz="3200" b="1" dirty="0" smtClean="0">
                <a:solidFill>
                  <a:schemeClr val="tx1"/>
                </a:solidFill>
                <a:latin typeface="Century Schoolbook" panose="02040604050505020304" pitchFamily="18" charset="0"/>
              </a:rPr>
              <a:t>DCF Initiatives to Prevent and Intervene in Youth Homelessness</a:t>
            </a:r>
            <a:r>
              <a:rPr lang="en-US" altLang="en-US" sz="3200" b="1" dirty="0" smtClean="0">
                <a:solidFill>
                  <a:srgbClr val="005DA2"/>
                </a:solidFill>
                <a:latin typeface="Century Schoolbook" panose="02040604050505020304" pitchFamily="18" charset="0"/>
              </a:rPr>
              <a:t/>
            </a:r>
            <a:br>
              <a:rPr lang="en-US" altLang="en-US" sz="3200" b="1" dirty="0" smtClean="0">
                <a:solidFill>
                  <a:srgbClr val="005DA2"/>
                </a:solidFill>
                <a:latin typeface="Century Schoolbook" panose="02040604050505020304" pitchFamily="18" charset="0"/>
              </a:rPr>
            </a:br>
            <a:endParaRPr lang="en-US" altLang="en-US" sz="3200" b="1" i="1" dirty="0">
              <a:solidFill>
                <a:srgbClr val="005DA2"/>
              </a:solidFill>
              <a:latin typeface="Century Schoolbook" panose="02040604050505020304" pitchFamily="18" charset="0"/>
            </a:endParaRPr>
          </a:p>
        </p:txBody>
      </p:sp>
      <p:sp>
        <p:nvSpPr>
          <p:cNvPr id="2051" name="Rectangle 3"/>
          <p:cNvSpPr>
            <a:spLocks noGrp="1" noChangeArrowheads="1"/>
          </p:cNvSpPr>
          <p:nvPr>
            <p:ph type="subTitle" idx="1"/>
          </p:nvPr>
        </p:nvSpPr>
        <p:spPr>
          <a:xfrm>
            <a:off x="410192" y="4021065"/>
            <a:ext cx="8359239" cy="1648599"/>
          </a:xfrm>
        </p:spPr>
        <p:txBody>
          <a:bodyPr/>
          <a:lstStyle/>
          <a:p>
            <a:r>
              <a:rPr lang="en-US" altLang="en-US" sz="2000" b="1" dirty="0" smtClean="0">
                <a:latin typeface="Century Schoolbook" panose="02040604050505020304" pitchFamily="18" charset="0"/>
              </a:rPr>
              <a:t>Jessica Trombetta, LCSW</a:t>
            </a:r>
          </a:p>
          <a:p>
            <a:r>
              <a:rPr lang="en-US" altLang="en-US" sz="2000" b="1" dirty="0">
                <a:latin typeface="Century Schoolbook" panose="02040604050505020304" pitchFamily="18" charset="0"/>
              </a:rPr>
              <a:t>Executive Director of Adolescent </a:t>
            </a:r>
            <a:r>
              <a:rPr lang="en-US" altLang="en-US" sz="2000" b="1" dirty="0" smtClean="0">
                <a:latin typeface="Century Schoolbook" panose="02040604050505020304" pitchFamily="18" charset="0"/>
              </a:rPr>
              <a:t>Services</a:t>
            </a:r>
          </a:p>
          <a:p>
            <a:r>
              <a:rPr lang="en-US" altLang="en-US" sz="2000" b="1" dirty="0" smtClean="0">
                <a:latin typeface="Century Schoolbook" panose="02040604050505020304" pitchFamily="18" charset="0"/>
              </a:rPr>
              <a:t>Jessica.Trombetta@dcf.state.nj.us</a:t>
            </a:r>
          </a:p>
          <a:p>
            <a:r>
              <a:rPr lang="en-US" altLang="en-US" sz="2000" b="1" dirty="0" smtClean="0">
                <a:latin typeface="Century Schoolbook" panose="02040604050505020304" pitchFamily="18" charset="0"/>
              </a:rPr>
              <a:t>1-609-888-7100</a:t>
            </a:r>
            <a:endParaRPr lang="en-US" altLang="en-US" sz="2000" b="1" dirty="0">
              <a:latin typeface="Century Schoolbook" panose="02040604050505020304" pitchFamily="18" charset="0"/>
            </a:endParaRPr>
          </a:p>
        </p:txBody>
      </p:sp>
      <p:sp>
        <p:nvSpPr>
          <p:cNvPr id="2055" name="Text Box 7"/>
          <p:cNvSpPr txBox="1">
            <a:spLocks noChangeArrowheads="1"/>
          </p:cNvSpPr>
          <p:nvPr/>
        </p:nvSpPr>
        <p:spPr bwMode="auto">
          <a:xfrm>
            <a:off x="8610600" y="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endParaRPr lang="en-US" altLang="en-US" sz="1800">
              <a:solidFill>
                <a:srgbClr val="000000"/>
              </a:solidFill>
              <a:latin typeface="Arial"/>
            </a:endParaRPr>
          </a:p>
        </p:txBody>
      </p:sp>
      <p:sp>
        <p:nvSpPr>
          <p:cNvPr id="2056" name="Text Box 8"/>
          <p:cNvSpPr txBox="1">
            <a:spLocks noChangeArrowheads="1"/>
          </p:cNvSpPr>
          <p:nvPr/>
        </p:nvSpPr>
        <p:spPr bwMode="auto">
          <a:xfrm>
            <a:off x="178130" y="6128711"/>
            <a:ext cx="27481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spcBef>
                <a:spcPct val="50000"/>
              </a:spcBef>
            </a:pPr>
            <a:r>
              <a:rPr lang="en-US" altLang="en-US" sz="1800" b="1" dirty="0" smtClean="0">
                <a:solidFill>
                  <a:srgbClr val="005DA2"/>
                </a:solidFill>
                <a:latin typeface="Century Schoolbook" panose="02040604050505020304" pitchFamily="18" charset="0"/>
              </a:rPr>
              <a:t>March 29, 2017</a:t>
            </a:r>
            <a:endParaRPr lang="en-US" altLang="en-US" sz="1800" b="1" dirty="0">
              <a:solidFill>
                <a:srgbClr val="005DA2"/>
              </a:solidFill>
              <a:latin typeface="Century Schoolbook" panose="02040604050505020304" pitchFamily="18" charset="0"/>
            </a:endParaRPr>
          </a:p>
        </p:txBody>
      </p:sp>
      <p:sp>
        <p:nvSpPr>
          <p:cNvPr id="10" name="Line 5"/>
          <p:cNvSpPr>
            <a:spLocks noChangeShapeType="1"/>
          </p:cNvSpPr>
          <p:nvPr/>
        </p:nvSpPr>
        <p:spPr bwMode="auto">
          <a:xfrm>
            <a:off x="848497" y="3766726"/>
            <a:ext cx="7239000" cy="0"/>
          </a:xfrm>
          <a:prstGeom prst="line">
            <a:avLst/>
          </a:prstGeom>
          <a:noFill/>
          <a:ln w="19050">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eaLnBrk="1" hangingPunct="1"/>
            <a:endParaRPr lang="en-US" sz="1800">
              <a:solidFill>
                <a:srgbClr val="000000"/>
              </a:solidFill>
              <a:latin typeface="Arial"/>
            </a:endParaRPr>
          </a:p>
        </p:txBody>
      </p:sp>
      <p:pic>
        <p:nvPicPr>
          <p:cNvPr id="8" name="Picture 1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296297" y="551464"/>
            <a:ext cx="4343400" cy="105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42153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4094356" y="852236"/>
            <a:ext cx="4440044" cy="914400"/>
          </a:xfrm>
        </p:spPr>
        <p:txBody>
          <a:bodyPr>
            <a:normAutofit fontScale="90000"/>
          </a:bodyPr>
          <a:lstStyle/>
          <a:p>
            <a:pPr eaLnBrk="1" hangingPunct="1">
              <a:defRPr/>
            </a:pPr>
            <a:r>
              <a:rPr lang="en-US" altLang="en-US" sz="3300" b="1" dirty="0" smtClean="0">
                <a:solidFill>
                  <a:schemeClr val="tx1"/>
                </a:solidFill>
                <a:latin typeface="Century Schoolbook" panose="02040604050505020304" pitchFamily="18" charset="0"/>
              </a:rPr>
              <a:t>Youth At-Risk of Homelessness (YARH)</a:t>
            </a:r>
            <a:r>
              <a:rPr lang="en-US" altLang="en-US" sz="4000" dirty="0" smtClean="0"/>
              <a:t/>
            </a:r>
            <a:br>
              <a:rPr lang="en-US" altLang="en-US" sz="4000" dirty="0" smtClean="0"/>
            </a:br>
            <a:endParaRPr lang="en-US" altLang="en-US" sz="4000" dirty="0" smtClean="0"/>
          </a:p>
        </p:txBody>
      </p:sp>
      <p:sp>
        <p:nvSpPr>
          <p:cNvPr id="9219" name="Rectangle 3"/>
          <p:cNvSpPr>
            <a:spLocks noGrp="1" noChangeArrowheads="1"/>
          </p:cNvSpPr>
          <p:nvPr>
            <p:ph idx="1"/>
          </p:nvPr>
        </p:nvSpPr>
        <p:spPr>
          <a:xfrm>
            <a:off x="762000" y="1722438"/>
            <a:ext cx="8229600" cy="4525962"/>
          </a:xfrm>
        </p:spPr>
        <p:txBody>
          <a:bodyPr/>
          <a:lstStyle/>
          <a:p>
            <a:pPr eaLnBrk="1" hangingPunct="1">
              <a:buFontTx/>
              <a:buNone/>
            </a:pPr>
            <a:r>
              <a:rPr lang="en-US" altLang="en-US" sz="4000" smtClean="0"/>
              <a:t> </a:t>
            </a:r>
          </a:p>
        </p:txBody>
      </p:sp>
      <p:sp>
        <p:nvSpPr>
          <p:cNvPr id="9220" name="Slide Number Placeholder 4"/>
          <p:cNvSpPr>
            <a:spLocks noGrp="1"/>
          </p:cNvSpPr>
          <p:nvPr>
            <p:ph type="sldNum" sz="quarter" idx="11"/>
          </p:nvPr>
        </p:nvSpPr>
        <p:spPr>
          <a:xfrm>
            <a:off x="7010400" y="6324600"/>
            <a:ext cx="2133600"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C3543C7B-7955-449E-8E98-E6B58A4801EB}" type="slidenum">
              <a:rPr lang="en-US" altLang="en-US" sz="1400">
                <a:solidFill>
                  <a:srgbClr val="FFFFFF"/>
                </a:solidFill>
              </a:rPr>
              <a:pPr>
                <a:spcBef>
                  <a:spcPct val="0"/>
                </a:spcBef>
                <a:buFontTx/>
                <a:buNone/>
              </a:pPr>
              <a:t>10</a:t>
            </a:fld>
            <a:endParaRPr lang="en-US" altLang="en-US" sz="1400">
              <a:solidFill>
                <a:srgbClr val="FFFFFF"/>
              </a:solidFill>
            </a:endParaRPr>
          </a:p>
        </p:txBody>
      </p:sp>
      <p:sp>
        <p:nvSpPr>
          <p:cNvPr id="9221" name="Line 6"/>
          <p:cNvSpPr>
            <a:spLocks noChangeShapeType="1"/>
          </p:cNvSpPr>
          <p:nvPr/>
        </p:nvSpPr>
        <p:spPr bwMode="auto">
          <a:xfrm>
            <a:off x="457200" y="1905000"/>
            <a:ext cx="81534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endParaRPr lang="en-US" sz="1800" smtClean="0">
              <a:solidFill>
                <a:srgbClr val="000000"/>
              </a:solidFill>
              <a:latin typeface="Arial" charset="0"/>
              <a:cs typeface="Arial" charset="0"/>
            </a:endParaRPr>
          </a:p>
        </p:txBody>
      </p:sp>
      <p:sp>
        <p:nvSpPr>
          <p:cNvPr id="9222" name="Rectangle 7"/>
          <p:cNvSpPr>
            <a:spLocks noChangeArrowheads="1"/>
          </p:cNvSpPr>
          <p:nvPr/>
        </p:nvSpPr>
        <p:spPr bwMode="auto">
          <a:xfrm>
            <a:off x="647700" y="2362200"/>
            <a:ext cx="78867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75000"/>
              </a:lnSpc>
              <a:buFontTx/>
              <a:buNone/>
            </a:pPr>
            <a:r>
              <a:rPr lang="en-US" altLang="en-US" sz="2800" i="1" dirty="0" smtClean="0">
                <a:latin typeface="Century Schoolbook" panose="02040604050505020304" pitchFamily="18" charset="0"/>
                <a:cs typeface="Arial" charset="0"/>
              </a:rPr>
              <a:t>Develop and implement a model intervention that will achieve four outcomes:</a:t>
            </a:r>
          </a:p>
          <a:p>
            <a:pPr algn="ctr" eaLnBrk="1" hangingPunct="1">
              <a:lnSpc>
                <a:spcPct val="75000"/>
              </a:lnSpc>
              <a:buFontTx/>
              <a:buNone/>
            </a:pPr>
            <a:endParaRPr lang="en-US" altLang="en-US" sz="2800" i="1" dirty="0" smtClean="0">
              <a:latin typeface="Century Schoolbook" panose="02040604050505020304" pitchFamily="18" charset="0"/>
              <a:cs typeface="Arial" charset="0"/>
            </a:endParaRPr>
          </a:p>
          <a:p>
            <a:pPr algn="ctr" eaLnBrk="1" hangingPunct="1">
              <a:lnSpc>
                <a:spcPct val="75000"/>
              </a:lnSpc>
              <a:buFontTx/>
              <a:buNone/>
            </a:pPr>
            <a:r>
              <a:rPr lang="en-US" altLang="en-US" sz="2800" dirty="0" smtClean="0">
                <a:latin typeface="Century Schoolbook" panose="02040604050505020304" pitchFamily="18" charset="0"/>
                <a:cs typeface="Arial" charset="0"/>
              </a:rPr>
              <a:t>Stable Housing</a:t>
            </a:r>
          </a:p>
          <a:p>
            <a:pPr algn="ctr" eaLnBrk="1" hangingPunct="1">
              <a:lnSpc>
                <a:spcPct val="75000"/>
              </a:lnSpc>
              <a:buFontTx/>
              <a:buNone/>
            </a:pPr>
            <a:endParaRPr lang="en-US" altLang="en-US" sz="2800" dirty="0" smtClean="0">
              <a:latin typeface="Century Schoolbook" panose="02040604050505020304" pitchFamily="18" charset="0"/>
              <a:cs typeface="Arial" charset="0"/>
            </a:endParaRPr>
          </a:p>
          <a:p>
            <a:pPr algn="ctr" eaLnBrk="1" hangingPunct="1">
              <a:lnSpc>
                <a:spcPct val="75000"/>
              </a:lnSpc>
              <a:buFontTx/>
              <a:buNone/>
            </a:pPr>
            <a:r>
              <a:rPr lang="en-US" altLang="en-US" sz="2800" dirty="0" smtClean="0">
                <a:latin typeface="Century Schoolbook" panose="02040604050505020304" pitchFamily="18" charset="0"/>
                <a:cs typeface="Arial" charset="0"/>
              </a:rPr>
              <a:t>Permanent Connections</a:t>
            </a:r>
          </a:p>
          <a:p>
            <a:pPr algn="ctr" eaLnBrk="1" hangingPunct="1">
              <a:lnSpc>
                <a:spcPct val="75000"/>
              </a:lnSpc>
              <a:buFontTx/>
              <a:buNone/>
            </a:pPr>
            <a:endParaRPr lang="en-US" altLang="en-US" sz="2800" dirty="0" smtClean="0">
              <a:latin typeface="Century Schoolbook" panose="02040604050505020304" pitchFamily="18" charset="0"/>
              <a:cs typeface="Arial" charset="0"/>
            </a:endParaRPr>
          </a:p>
          <a:p>
            <a:pPr algn="ctr" eaLnBrk="1" hangingPunct="1">
              <a:lnSpc>
                <a:spcPct val="75000"/>
              </a:lnSpc>
              <a:buFontTx/>
              <a:buNone/>
            </a:pPr>
            <a:r>
              <a:rPr lang="en-US" altLang="en-US" sz="2800" dirty="0" smtClean="0">
                <a:latin typeface="Century Schoolbook" panose="02040604050505020304" pitchFamily="18" charset="0"/>
                <a:cs typeface="Arial" charset="0"/>
              </a:rPr>
              <a:t>Education/Employment</a:t>
            </a:r>
          </a:p>
          <a:p>
            <a:pPr algn="ctr" eaLnBrk="1" hangingPunct="1">
              <a:lnSpc>
                <a:spcPct val="75000"/>
              </a:lnSpc>
              <a:buFontTx/>
              <a:buNone/>
            </a:pPr>
            <a:endParaRPr lang="en-US" altLang="en-US" sz="2800" dirty="0" smtClean="0">
              <a:latin typeface="Century Schoolbook" panose="02040604050505020304" pitchFamily="18" charset="0"/>
              <a:cs typeface="Arial" charset="0"/>
            </a:endParaRPr>
          </a:p>
          <a:p>
            <a:pPr algn="ctr" eaLnBrk="1" hangingPunct="1">
              <a:lnSpc>
                <a:spcPct val="75000"/>
              </a:lnSpc>
              <a:buFontTx/>
              <a:buNone/>
            </a:pPr>
            <a:r>
              <a:rPr lang="en-US" altLang="en-US" sz="2800" dirty="0" smtClean="0">
                <a:latin typeface="Century Schoolbook" panose="02040604050505020304" pitchFamily="18" charset="0"/>
                <a:cs typeface="Arial" charset="0"/>
              </a:rPr>
              <a:t>Social-Emotional Well-Being</a:t>
            </a:r>
          </a:p>
          <a:p>
            <a:pPr algn="l" eaLnBrk="1" hangingPunct="1">
              <a:lnSpc>
                <a:spcPct val="75000"/>
              </a:lnSpc>
              <a:buFontTx/>
              <a:buNone/>
            </a:pPr>
            <a:endParaRPr lang="en-US" altLang="en-US" sz="3000" dirty="0" smtClean="0">
              <a:solidFill>
                <a:srgbClr val="FFFFFF"/>
              </a:solidFill>
              <a:cs typeface="Arial" charset="0"/>
            </a:endParaRPr>
          </a:p>
        </p:txBody>
      </p:sp>
      <p:pic>
        <p:nvPicPr>
          <p:cNvPr id="9223" name="Picture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85800" y="3162300"/>
            <a:ext cx="142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6864350" y="3270250"/>
            <a:ext cx="1458913"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5"/>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685800" y="4522788"/>
            <a:ext cx="1268413" cy="1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7048500" y="4856163"/>
            <a:ext cx="1485900" cy="154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a:blip r:embed="rId7"/>
          <a:stretch>
            <a:fillRect/>
          </a:stretch>
        </p:blipFill>
        <p:spPr>
          <a:xfrm>
            <a:off x="838200" y="154736"/>
            <a:ext cx="3048000" cy="1811383"/>
          </a:xfrm>
          <a:prstGeom prst="rect">
            <a:avLst/>
          </a:prstGeom>
        </p:spPr>
      </p:pic>
      <p:sp>
        <p:nvSpPr>
          <p:cNvPr id="13" name="Line 6"/>
          <p:cNvSpPr>
            <a:spLocks noChangeShapeType="1"/>
          </p:cNvSpPr>
          <p:nvPr/>
        </p:nvSpPr>
        <p:spPr bwMode="auto">
          <a:xfrm>
            <a:off x="685800" y="2121242"/>
            <a:ext cx="8229600" cy="0"/>
          </a:xfrm>
          <a:prstGeom prst="line">
            <a:avLst/>
          </a:prstGeom>
          <a:ln>
            <a:solidFill>
              <a:srgbClr val="0070C0"/>
            </a:solidFill>
            <a:headEnd/>
            <a:tailEnd/>
          </a:ln>
        </p:spPr>
        <p:style>
          <a:lnRef idx="2">
            <a:schemeClr val="dk1"/>
          </a:lnRef>
          <a:fillRef idx="0">
            <a:schemeClr val="dk1"/>
          </a:fillRef>
          <a:effectRef idx="1">
            <a:schemeClr val="dk1"/>
          </a:effectRef>
          <a:fontRef idx="minor">
            <a:schemeClr val="tx1"/>
          </a:fontRef>
        </p:style>
        <p:txBody>
          <a:bodyPr/>
          <a:lstStyle/>
          <a:p>
            <a:pPr>
              <a:defRPr/>
            </a:pPr>
            <a:endParaRPr lang="en-US"/>
          </a:p>
        </p:txBody>
      </p:sp>
    </p:spTree>
    <p:extLst>
      <p:ext uri="{BB962C8B-B14F-4D97-AF65-F5344CB8AC3E}">
        <p14:creationId xmlns:p14="http://schemas.microsoft.com/office/powerpoint/2010/main" val="3455550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F8BBA07E-75DE-428A-BEB4-1F820BFE9628}" type="slidenum">
              <a:rPr lang="en-US" altLang="en-US" sz="1400">
                <a:solidFill>
                  <a:srgbClr val="000000"/>
                </a:solidFill>
              </a:rPr>
              <a:pPr>
                <a:spcBef>
                  <a:spcPct val="0"/>
                </a:spcBef>
                <a:buFontTx/>
                <a:buNone/>
              </a:pPr>
              <a:t>11</a:t>
            </a:fld>
            <a:endParaRPr lang="en-US" altLang="en-US" sz="1400">
              <a:solidFill>
                <a:srgbClr val="000000"/>
              </a:solidFill>
            </a:endParaRPr>
          </a:p>
        </p:txBody>
      </p:sp>
      <p:sp>
        <p:nvSpPr>
          <p:cNvPr id="7171" name="Rectangle 2"/>
          <p:cNvSpPr>
            <a:spLocks noGrp="1" noChangeArrowheads="1"/>
          </p:cNvSpPr>
          <p:nvPr>
            <p:ph type="title"/>
          </p:nvPr>
        </p:nvSpPr>
        <p:spPr>
          <a:xfrm>
            <a:off x="0" y="274638"/>
            <a:ext cx="9144000" cy="1143000"/>
          </a:xfrm>
        </p:spPr>
        <p:txBody>
          <a:bodyPr/>
          <a:lstStyle/>
          <a:p>
            <a:pPr eaLnBrk="1" hangingPunct="1"/>
            <a:r>
              <a:rPr lang="en-US" altLang="en-US" sz="4200" b="1" dirty="0" smtClean="0">
                <a:solidFill>
                  <a:schemeClr val="tx1"/>
                </a:solidFill>
                <a:latin typeface="Century Schoolbook" panose="02040604050505020304" pitchFamily="18" charset="0"/>
              </a:rPr>
              <a:t>YARH Background</a:t>
            </a:r>
          </a:p>
        </p:txBody>
      </p:sp>
      <p:sp>
        <p:nvSpPr>
          <p:cNvPr id="7172" name="Rectangle 3"/>
          <p:cNvSpPr>
            <a:spLocks noGrp="1" noChangeArrowheads="1"/>
          </p:cNvSpPr>
          <p:nvPr>
            <p:ph type="body" idx="1"/>
          </p:nvPr>
        </p:nvSpPr>
        <p:spPr>
          <a:xfrm>
            <a:off x="533400" y="1640664"/>
            <a:ext cx="8229600" cy="3916362"/>
          </a:xfrm>
        </p:spPr>
        <p:txBody>
          <a:bodyPr/>
          <a:lstStyle/>
          <a:p>
            <a:pPr eaLnBrk="1" hangingPunct="1">
              <a:lnSpc>
                <a:spcPct val="75000"/>
              </a:lnSpc>
            </a:pPr>
            <a:r>
              <a:rPr lang="en-US" altLang="en-US" dirty="0" smtClean="0">
                <a:latin typeface="Century Schoolbook" panose="02040604050505020304" pitchFamily="18" charset="0"/>
              </a:rPr>
              <a:t>On 9/29/13, the Children’s Bureau awarded two-year planning grants to 18 grantees across the country.  Grant period 2013-2015.</a:t>
            </a:r>
          </a:p>
          <a:p>
            <a:pPr eaLnBrk="1" hangingPunct="1">
              <a:lnSpc>
                <a:spcPct val="75000"/>
              </a:lnSpc>
              <a:buFontTx/>
              <a:buNone/>
            </a:pPr>
            <a:endParaRPr lang="en-US" altLang="en-US" dirty="0" smtClean="0">
              <a:latin typeface="Century Schoolbook" panose="02040604050505020304" pitchFamily="18" charset="0"/>
            </a:endParaRPr>
          </a:p>
          <a:p>
            <a:pPr eaLnBrk="1" hangingPunct="1">
              <a:lnSpc>
                <a:spcPct val="75000"/>
              </a:lnSpc>
            </a:pPr>
            <a:r>
              <a:rPr lang="en-US" altLang="en-US" dirty="0" smtClean="0">
                <a:latin typeface="Century Schoolbook" panose="02040604050505020304" pitchFamily="18" charset="0"/>
              </a:rPr>
              <a:t>In 8/29/15, six implementation grantees were awarded a three year implementation cooperative agreement.  Grant period 2015-2018.</a:t>
            </a:r>
          </a:p>
        </p:txBody>
      </p:sp>
      <p:pic>
        <p:nvPicPr>
          <p:cNvPr id="7174" name="Picture 1"/>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6184557" y="4922820"/>
            <a:ext cx="2133600" cy="126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Line 6"/>
          <p:cNvSpPr>
            <a:spLocks noChangeShapeType="1"/>
          </p:cNvSpPr>
          <p:nvPr/>
        </p:nvSpPr>
        <p:spPr bwMode="auto">
          <a:xfrm>
            <a:off x="637360" y="1401162"/>
            <a:ext cx="8229600" cy="0"/>
          </a:xfrm>
          <a:prstGeom prst="line">
            <a:avLst/>
          </a:prstGeom>
          <a:ln>
            <a:solidFill>
              <a:srgbClr val="0070C0"/>
            </a:solidFill>
            <a:headEnd/>
            <a:tailEnd/>
          </a:ln>
        </p:spPr>
        <p:style>
          <a:lnRef idx="2">
            <a:schemeClr val="dk1"/>
          </a:lnRef>
          <a:fillRef idx="0">
            <a:schemeClr val="dk1"/>
          </a:fillRef>
          <a:effectRef idx="1">
            <a:schemeClr val="dk1"/>
          </a:effectRef>
          <a:fontRef idx="minor">
            <a:schemeClr val="tx1"/>
          </a:fontRef>
        </p:style>
        <p:txBody>
          <a:bodyPr/>
          <a:lstStyle/>
          <a:p>
            <a:pPr>
              <a:defRPr/>
            </a:pPr>
            <a:endParaRPr lang="en-US"/>
          </a:p>
        </p:txBody>
      </p:sp>
    </p:spTree>
    <p:extLst>
      <p:ext uri="{BB962C8B-B14F-4D97-AF65-F5344CB8AC3E}">
        <p14:creationId xmlns:p14="http://schemas.microsoft.com/office/powerpoint/2010/main" val="13364827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76200" y="228600"/>
            <a:ext cx="9144000" cy="838200"/>
          </a:xfrm>
        </p:spPr>
        <p:txBody>
          <a:bodyPr>
            <a:normAutofit fontScale="90000"/>
          </a:bodyPr>
          <a:lstStyle/>
          <a:p>
            <a:pPr eaLnBrk="1" hangingPunct="1">
              <a:defRPr/>
            </a:pPr>
            <a:r>
              <a:rPr lang="en-US" altLang="en-US" sz="4200" dirty="0" smtClean="0"/>
              <a:t/>
            </a:r>
            <a:br>
              <a:rPr lang="en-US" altLang="en-US" sz="4200" dirty="0" smtClean="0"/>
            </a:br>
            <a:r>
              <a:rPr lang="en-US" altLang="en-US" sz="4200" dirty="0" smtClean="0"/>
              <a:t/>
            </a:r>
            <a:br>
              <a:rPr lang="en-US" altLang="en-US" sz="4200" dirty="0" smtClean="0"/>
            </a:br>
            <a:r>
              <a:rPr lang="en-US" altLang="en-US" sz="4200" dirty="0" smtClean="0"/>
              <a:t/>
            </a:r>
            <a:br>
              <a:rPr lang="en-US" altLang="en-US" sz="4200" dirty="0" smtClean="0"/>
            </a:br>
            <a:endParaRPr lang="en-US" altLang="en-US" sz="6000" b="1" i="1" dirty="0" smtClean="0">
              <a:solidFill>
                <a:schemeClr val="tx1"/>
              </a:solidFill>
              <a:latin typeface="Garamond" panose="02020404030301010803" pitchFamily="18" charset="0"/>
            </a:endParaRPr>
          </a:p>
        </p:txBody>
      </p:sp>
      <p:sp>
        <p:nvSpPr>
          <p:cNvPr id="15363" name="Slide Number Placeholder 4"/>
          <p:cNvSpPr>
            <a:spLocks noGrp="1"/>
          </p:cNvSpPr>
          <p:nvPr>
            <p:ph type="sldNum" sz="quarter" idx="11"/>
          </p:nvPr>
        </p:nvSpPr>
        <p:spPr>
          <a:xfrm>
            <a:off x="7010400" y="6324600"/>
            <a:ext cx="2133600"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852B0BF2-A8D5-4693-93EB-94277E8170A7}" type="slidenum">
              <a:rPr lang="en-US" altLang="en-US" sz="1400">
                <a:solidFill>
                  <a:srgbClr val="FFFFFF"/>
                </a:solidFill>
              </a:rPr>
              <a:pPr>
                <a:spcBef>
                  <a:spcPct val="0"/>
                </a:spcBef>
                <a:buFontTx/>
                <a:buNone/>
              </a:pPr>
              <a:t>12</a:t>
            </a:fld>
            <a:endParaRPr lang="en-US" altLang="en-US" sz="1400">
              <a:solidFill>
                <a:srgbClr val="FFFFFF"/>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903" y="870900"/>
            <a:ext cx="5560175" cy="3363562"/>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5071477" y="3362171"/>
            <a:ext cx="3412485" cy="100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5"/>
          <a:stretch>
            <a:fillRect/>
          </a:stretch>
        </p:blipFill>
        <p:spPr>
          <a:xfrm>
            <a:off x="2459944" y="3633363"/>
            <a:ext cx="2472982" cy="2486798"/>
          </a:xfrm>
          <a:prstGeom prst="rect">
            <a:avLst/>
          </a:prstGeom>
        </p:spPr>
      </p:pic>
      <p:pic>
        <p:nvPicPr>
          <p:cNvPr id="3" name="Picture 2"/>
          <p:cNvPicPr>
            <a:picLocks noChangeAspect="1"/>
          </p:cNvPicPr>
          <p:nvPr/>
        </p:nvPicPr>
        <p:blipFill>
          <a:blip r:embed="rId6"/>
          <a:stretch>
            <a:fillRect/>
          </a:stretch>
        </p:blipFill>
        <p:spPr>
          <a:xfrm>
            <a:off x="5631419" y="607076"/>
            <a:ext cx="2445781" cy="1183158"/>
          </a:xfrm>
          <a:prstGeom prst="rect">
            <a:avLst/>
          </a:prstGeom>
        </p:spPr>
      </p:pic>
    </p:spTree>
    <p:extLst>
      <p:ext uri="{BB962C8B-B14F-4D97-AF65-F5344CB8AC3E}">
        <p14:creationId xmlns:p14="http://schemas.microsoft.com/office/powerpoint/2010/main" val="1882548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1"/>
          <p:cNvSpPr>
            <a:spLocks noGrp="1"/>
          </p:cNvSpPr>
          <p:nvPr>
            <p:ph type="sldNum" sz="quarter" idx="11"/>
          </p:nvPr>
        </p:nvSpPr>
        <p:spPr>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89DB5A5A-0FD4-4089-865A-B424783276DE}" type="slidenum">
              <a:rPr lang="en-US" altLang="en-US" sz="1400">
                <a:solidFill>
                  <a:srgbClr val="FFFFFF"/>
                </a:solidFill>
              </a:rPr>
              <a:pPr>
                <a:spcBef>
                  <a:spcPct val="0"/>
                </a:spcBef>
                <a:buFontTx/>
                <a:buNone/>
              </a:pPr>
              <a:t>13</a:t>
            </a:fld>
            <a:endParaRPr lang="en-US" altLang="en-US" sz="1400">
              <a:solidFill>
                <a:srgbClr val="FFFFFF"/>
              </a:solidFill>
            </a:endParaRPr>
          </a:p>
        </p:txBody>
      </p:sp>
      <p:sp>
        <p:nvSpPr>
          <p:cNvPr id="37891" name="Rectangle 2"/>
          <p:cNvSpPr>
            <a:spLocks noChangeArrowheads="1"/>
          </p:cNvSpPr>
          <p:nvPr/>
        </p:nvSpPr>
        <p:spPr bwMode="auto">
          <a:xfrm>
            <a:off x="220115" y="1412035"/>
            <a:ext cx="8708932"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2400" b="1" i="1" dirty="0" smtClean="0">
                <a:latin typeface="Century Schoolbook" panose="02040604050505020304" pitchFamily="18" charset="0"/>
                <a:ea typeface="Calibri" pitchFamily="34" charset="0"/>
                <a:cs typeface="Times New Roman" pitchFamily="18" charset="0"/>
              </a:rPr>
              <a:t>***Three prong service intervention strategy to </a:t>
            </a:r>
          </a:p>
          <a:p>
            <a:pPr algn="ctr">
              <a:spcBef>
                <a:spcPct val="0"/>
              </a:spcBef>
              <a:buFontTx/>
              <a:buNone/>
            </a:pPr>
            <a:r>
              <a:rPr lang="en-US" altLang="en-US" sz="2400" b="1" i="1" dirty="0" smtClean="0">
                <a:latin typeface="Century Schoolbook" panose="02040604050505020304" pitchFamily="18" charset="0"/>
                <a:ea typeface="Calibri" pitchFamily="34" charset="0"/>
                <a:cs typeface="Times New Roman" pitchFamily="18" charset="0"/>
              </a:rPr>
              <a:t>prevent and address homelessness for youth </a:t>
            </a:r>
          </a:p>
          <a:p>
            <a:pPr algn="ctr">
              <a:spcBef>
                <a:spcPct val="0"/>
              </a:spcBef>
              <a:buFontTx/>
              <a:buNone/>
            </a:pPr>
            <a:r>
              <a:rPr lang="en-US" altLang="en-US" sz="2400" b="1" i="1" dirty="0" smtClean="0">
                <a:latin typeface="Century Schoolbook" panose="02040604050505020304" pitchFamily="18" charset="0"/>
                <a:ea typeface="Calibri" pitchFamily="34" charset="0"/>
                <a:cs typeface="Times New Roman" pitchFamily="18" charset="0"/>
              </a:rPr>
              <a:t>in foster care ages 14-21***</a:t>
            </a:r>
            <a:endParaRPr lang="en-US" altLang="en-US" sz="2400" dirty="0">
              <a:latin typeface="Century Schoolbook" panose="02040604050505020304" pitchFamily="18" charset="0"/>
              <a:ea typeface="Calibri" pitchFamily="34" charset="0"/>
              <a:cs typeface="Times New Roman" pitchFamily="18" charset="0"/>
            </a:endParaRPr>
          </a:p>
          <a:p>
            <a:pPr algn="ctr">
              <a:spcBef>
                <a:spcPct val="0"/>
              </a:spcBef>
              <a:buFontTx/>
              <a:buNone/>
            </a:pPr>
            <a:endParaRPr lang="en-US" altLang="en-US" sz="2000" dirty="0" smtClean="0">
              <a:solidFill>
                <a:srgbClr val="0070C0"/>
              </a:solidFill>
              <a:latin typeface="Century Schoolbook" panose="02040604050505020304" pitchFamily="18" charset="0"/>
              <a:ea typeface="Calibri" pitchFamily="34" charset="0"/>
              <a:cs typeface="Times New Roman" pitchFamily="18" charset="0"/>
            </a:endParaRPr>
          </a:p>
          <a:p>
            <a:pPr marL="457200" indent="-457200" algn="l">
              <a:spcBef>
                <a:spcPct val="0"/>
              </a:spcBef>
              <a:buFontTx/>
              <a:buAutoNum type="arabicPeriod"/>
            </a:pPr>
            <a:r>
              <a:rPr lang="en-US" altLang="en-US" sz="2400" dirty="0" smtClean="0">
                <a:latin typeface="Century Schoolbook" panose="02040604050505020304" pitchFamily="18" charset="0"/>
                <a:ea typeface="Calibri" pitchFamily="34" charset="0"/>
                <a:cs typeface="Times New Roman" pitchFamily="18" charset="0"/>
              </a:rPr>
              <a:t>Connect to Family and Connect to Well-Being (permanency and life skills services) (targeted for youth 14-21)</a:t>
            </a:r>
          </a:p>
          <a:p>
            <a:pPr marL="457200" indent="-457200" algn="l">
              <a:spcBef>
                <a:spcPct val="0"/>
              </a:spcBef>
              <a:buFontTx/>
              <a:buAutoNum type="arabicPeriod"/>
            </a:pPr>
            <a:r>
              <a:rPr lang="en-US" altLang="en-US" sz="2400" dirty="0" smtClean="0">
                <a:latin typeface="Century Schoolbook" panose="02040604050505020304" pitchFamily="18" charset="0"/>
                <a:ea typeface="Calibri" pitchFamily="34" charset="0"/>
                <a:cs typeface="Times New Roman" pitchFamily="18" charset="0"/>
              </a:rPr>
              <a:t>Connect to Achievement and Connect to Mentoring (educational advocates and near peer and professional mentors) (targeted for youth 14-21)</a:t>
            </a:r>
          </a:p>
          <a:p>
            <a:pPr marL="457200" indent="-457200" algn="l">
              <a:spcBef>
                <a:spcPct val="0"/>
              </a:spcBef>
              <a:buFontTx/>
              <a:buAutoNum type="arabicPeriod"/>
            </a:pPr>
            <a:r>
              <a:rPr lang="en-US" altLang="en-US" sz="2400" b="1" i="1" dirty="0" smtClean="0">
                <a:latin typeface="Century Schoolbook" panose="02040604050505020304" pitchFamily="18" charset="0"/>
                <a:ea typeface="Calibri" pitchFamily="34" charset="0"/>
                <a:cs typeface="Times New Roman" pitchFamily="18" charset="0"/>
              </a:rPr>
              <a:t>Connect to Home-housing screening and assessment and supportive housing (target for youth 18-21)</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7186" y="96421"/>
            <a:ext cx="2174791" cy="1315614"/>
          </a:xfrm>
          <a:prstGeom prst="rect">
            <a:avLst/>
          </a:prstGeom>
        </p:spPr>
      </p:pic>
    </p:spTree>
    <p:extLst>
      <p:ext uri="{BB962C8B-B14F-4D97-AF65-F5344CB8AC3E}">
        <p14:creationId xmlns:p14="http://schemas.microsoft.com/office/powerpoint/2010/main" val="34168363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90563" y="293688"/>
            <a:ext cx="8229600" cy="925512"/>
          </a:xfrm>
        </p:spPr>
        <p:txBody>
          <a:bodyPr/>
          <a:lstStyle/>
          <a:p>
            <a:r>
              <a:rPr lang="en-US" altLang="en-US" b="1" dirty="0" smtClean="0">
                <a:solidFill>
                  <a:schemeClr val="tx1"/>
                </a:solidFill>
                <a:latin typeface="Century Schoolbook" panose="02040604050505020304" pitchFamily="18" charset="0"/>
              </a:rPr>
              <a:t>Pilot Local CP&amp;P Offices</a:t>
            </a:r>
          </a:p>
        </p:txBody>
      </p:sp>
      <p:sp>
        <p:nvSpPr>
          <p:cNvPr id="39939" name="Content Placeholder 2"/>
          <p:cNvSpPr>
            <a:spLocks noGrp="1"/>
          </p:cNvSpPr>
          <p:nvPr>
            <p:ph idx="1"/>
          </p:nvPr>
        </p:nvSpPr>
        <p:spPr>
          <a:xfrm>
            <a:off x="690563" y="1675198"/>
            <a:ext cx="6572250" cy="4540250"/>
          </a:xfrm>
        </p:spPr>
        <p:txBody>
          <a:bodyPr>
            <a:normAutofit fontScale="92500" lnSpcReduction="10000"/>
          </a:bodyPr>
          <a:lstStyle/>
          <a:p>
            <a:r>
              <a:rPr lang="en-US" altLang="en-US" sz="2800" b="1" dirty="0" smtClean="0">
                <a:latin typeface="Century Schoolbook" panose="02040604050505020304" pitchFamily="18" charset="0"/>
              </a:rPr>
              <a:t>Burlington</a:t>
            </a:r>
          </a:p>
          <a:p>
            <a:pPr lvl="1"/>
            <a:r>
              <a:rPr lang="en-US" altLang="en-US" dirty="0" smtClean="0">
                <a:latin typeface="Century Schoolbook" panose="02040604050505020304" pitchFamily="18" charset="0"/>
              </a:rPr>
              <a:t>East</a:t>
            </a:r>
          </a:p>
          <a:p>
            <a:pPr lvl="1"/>
            <a:r>
              <a:rPr lang="en-US" altLang="en-US" dirty="0" smtClean="0">
                <a:latin typeface="Century Schoolbook" panose="02040604050505020304" pitchFamily="18" charset="0"/>
              </a:rPr>
              <a:t>West</a:t>
            </a:r>
            <a:endParaRPr lang="en-US" altLang="en-US" b="1" dirty="0" smtClean="0">
              <a:latin typeface="Century Schoolbook" panose="02040604050505020304" pitchFamily="18" charset="0"/>
            </a:endParaRPr>
          </a:p>
          <a:p>
            <a:r>
              <a:rPr lang="en-US" altLang="en-US" sz="2800" b="1" dirty="0" smtClean="0">
                <a:latin typeface="Century Schoolbook" panose="02040604050505020304" pitchFamily="18" charset="0"/>
              </a:rPr>
              <a:t>Mercer</a:t>
            </a:r>
          </a:p>
          <a:p>
            <a:pPr lvl="1"/>
            <a:r>
              <a:rPr lang="en-US" altLang="en-US" dirty="0" smtClean="0">
                <a:latin typeface="Century Schoolbook" panose="02040604050505020304" pitchFamily="18" charset="0"/>
              </a:rPr>
              <a:t>North</a:t>
            </a:r>
          </a:p>
          <a:p>
            <a:pPr lvl="1"/>
            <a:r>
              <a:rPr lang="en-US" altLang="en-US" dirty="0" smtClean="0">
                <a:latin typeface="Century Schoolbook" panose="02040604050505020304" pitchFamily="18" charset="0"/>
              </a:rPr>
              <a:t>South</a:t>
            </a:r>
            <a:endParaRPr lang="en-US" altLang="en-US" b="1" dirty="0" smtClean="0">
              <a:latin typeface="Century Schoolbook" panose="02040604050505020304" pitchFamily="18" charset="0"/>
            </a:endParaRPr>
          </a:p>
          <a:p>
            <a:r>
              <a:rPr lang="en-US" altLang="en-US" sz="2800" b="1" dirty="0" smtClean="0">
                <a:latin typeface="Century Schoolbook" panose="02040604050505020304" pitchFamily="18" charset="0"/>
              </a:rPr>
              <a:t>Union</a:t>
            </a:r>
          </a:p>
          <a:p>
            <a:pPr lvl="1"/>
            <a:r>
              <a:rPr lang="en-US" altLang="en-US" dirty="0" smtClean="0">
                <a:latin typeface="Century Schoolbook" panose="02040604050505020304" pitchFamily="18" charset="0"/>
              </a:rPr>
              <a:t>Central</a:t>
            </a:r>
          </a:p>
          <a:p>
            <a:pPr lvl="1"/>
            <a:r>
              <a:rPr lang="en-US" altLang="en-US" dirty="0" smtClean="0">
                <a:latin typeface="Century Schoolbook" panose="02040604050505020304" pitchFamily="18" charset="0"/>
              </a:rPr>
              <a:t>East</a:t>
            </a:r>
          </a:p>
          <a:p>
            <a:pPr lvl="1"/>
            <a:r>
              <a:rPr lang="en-US" altLang="en-US" dirty="0" smtClean="0">
                <a:latin typeface="Century Schoolbook" panose="02040604050505020304" pitchFamily="18" charset="0"/>
              </a:rPr>
              <a:t>West</a:t>
            </a:r>
          </a:p>
        </p:txBody>
      </p:sp>
      <p:pic>
        <p:nvPicPr>
          <p:cNvPr id="3994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5363" y="1776413"/>
            <a:ext cx="2457450" cy="4592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Line 6"/>
          <p:cNvSpPr>
            <a:spLocks noChangeShapeType="1"/>
          </p:cNvSpPr>
          <p:nvPr/>
        </p:nvSpPr>
        <p:spPr bwMode="auto">
          <a:xfrm>
            <a:off x="550863" y="1219200"/>
            <a:ext cx="8229600" cy="0"/>
          </a:xfrm>
          <a:prstGeom prst="line">
            <a:avLst/>
          </a:prstGeom>
          <a:ln>
            <a:solidFill>
              <a:srgbClr val="0070C0"/>
            </a:solidFill>
            <a:headEnd/>
            <a:tailEnd/>
          </a:ln>
        </p:spPr>
        <p:style>
          <a:lnRef idx="2">
            <a:schemeClr val="dk1"/>
          </a:lnRef>
          <a:fillRef idx="0">
            <a:schemeClr val="dk1"/>
          </a:fillRef>
          <a:effectRef idx="1">
            <a:schemeClr val="dk1"/>
          </a:effectRef>
          <a:fontRef idx="minor">
            <a:schemeClr val="tx1"/>
          </a:fontRef>
        </p:style>
        <p:txBody>
          <a:bodyPr/>
          <a:lstStyle/>
          <a:p>
            <a:pPr>
              <a:defRPr/>
            </a:pPr>
            <a:endParaRPr lang="en-US"/>
          </a:p>
        </p:txBody>
      </p:sp>
    </p:spTree>
    <p:extLst>
      <p:ext uri="{BB962C8B-B14F-4D97-AF65-F5344CB8AC3E}">
        <p14:creationId xmlns:p14="http://schemas.microsoft.com/office/powerpoint/2010/main" val="3041989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1083" y="620833"/>
            <a:ext cx="7772400" cy="762000"/>
          </a:xfrm>
        </p:spPr>
        <p:txBody>
          <a:bodyPr>
            <a:normAutofit fontScale="90000"/>
          </a:bodyPr>
          <a:lstStyle/>
          <a:p>
            <a:r>
              <a:rPr lang="en-US" b="1" dirty="0" smtClean="0">
                <a:solidFill>
                  <a:schemeClr val="tx1"/>
                </a:solidFill>
                <a:latin typeface="Century Schoolbook" panose="02040604050505020304" pitchFamily="18" charset="0"/>
              </a:rPr>
              <a:t>Connect to Home </a:t>
            </a:r>
            <a:r>
              <a:rPr lang="en-US" dirty="0" smtClean="0"/>
              <a:t/>
            </a:r>
            <a:br>
              <a:rPr lang="en-US" dirty="0" smtClean="0"/>
            </a:br>
            <a:endParaRPr lang="en-US" dirty="0"/>
          </a:p>
        </p:txBody>
      </p:sp>
      <p:sp>
        <p:nvSpPr>
          <p:cNvPr id="3" name="Subtitle 2"/>
          <p:cNvSpPr>
            <a:spLocks noGrp="1"/>
          </p:cNvSpPr>
          <p:nvPr>
            <p:ph type="subTitle" idx="1"/>
          </p:nvPr>
        </p:nvSpPr>
        <p:spPr>
          <a:xfrm>
            <a:off x="0" y="1835941"/>
            <a:ext cx="9144000" cy="4685754"/>
          </a:xfrm>
        </p:spPr>
        <p:txBody>
          <a:bodyPr>
            <a:noAutofit/>
          </a:bodyPr>
          <a:lstStyle/>
          <a:p>
            <a:pPr marL="457200" indent="-457200" algn="l">
              <a:buFont typeface="Arial" panose="020B0604020202020204" pitchFamily="34" charset="0"/>
              <a:buChar char="•"/>
            </a:pPr>
            <a:r>
              <a:rPr lang="en-US" altLang="en-US" sz="2000" dirty="0" smtClean="0">
                <a:latin typeface="Century Schoolbook" panose="02040604050505020304" pitchFamily="18" charset="0"/>
              </a:rPr>
              <a:t>DCF and federal service funding and DCA housing vouchers used to support long term, stable housing and voluntary supportive services for youth current or previously involved with foster care.</a:t>
            </a:r>
          </a:p>
          <a:p>
            <a:pPr marL="457200" indent="-457200" algn="l">
              <a:buFont typeface="Arial" panose="020B0604020202020204" pitchFamily="34" charset="0"/>
              <a:buChar char="•"/>
            </a:pPr>
            <a:endParaRPr lang="en-US" altLang="en-US" sz="2000" dirty="0" smtClean="0">
              <a:latin typeface="Century Schoolbook" panose="02040604050505020304" pitchFamily="18" charset="0"/>
            </a:endParaRPr>
          </a:p>
          <a:p>
            <a:pPr marL="457200" indent="-457200" algn="l">
              <a:buFont typeface="Arial" panose="020B0604020202020204" pitchFamily="34" charset="0"/>
              <a:buChar char="•"/>
            </a:pPr>
            <a:r>
              <a:rPr lang="en-US" sz="2000" dirty="0" smtClean="0">
                <a:latin typeface="Century Schoolbook" panose="02040604050505020304" pitchFamily="18" charset="0"/>
              </a:rPr>
              <a:t>60 vouchers allocated to the (YARH) Federal Project-Burlington, Mercer, and Union (20 vouchers each county, targeted for high need youth with experience in foster care, 18-21)</a:t>
            </a:r>
          </a:p>
          <a:p>
            <a:pPr algn="l"/>
            <a:endParaRPr lang="en-US" altLang="en-US" sz="2000" dirty="0" smtClean="0">
              <a:latin typeface="Century Schoolbook" panose="02040604050505020304" pitchFamily="18" charset="0"/>
            </a:endParaRPr>
          </a:p>
          <a:p>
            <a:pPr marL="457200" indent="-457200" algn="l">
              <a:buFont typeface="Arial" panose="020B0604020202020204" pitchFamily="34" charset="0"/>
              <a:buChar char="•"/>
            </a:pPr>
            <a:r>
              <a:rPr lang="en-US" altLang="en-US" sz="2000" dirty="0" smtClean="0">
                <a:latin typeface="Century Schoolbook" panose="02040604050505020304" pitchFamily="18" charset="0"/>
              </a:rPr>
              <a:t>Youth </a:t>
            </a:r>
            <a:r>
              <a:rPr lang="en-US" altLang="en-US" sz="2000" dirty="0">
                <a:latin typeface="Century Schoolbook" panose="02040604050505020304" pitchFamily="18" charset="0"/>
              </a:rPr>
              <a:t>must be between 18 age 20 prior to entering the </a:t>
            </a:r>
            <a:r>
              <a:rPr lang="en-US" altLang="en-US" sz="2000" dirty="0" smtClean="0">
                <a:latin typeface="Century Schoolbook" panose="02040604050505020304" pitchFamily="18" charset="0"/>
              </a:rPr>
              <a:t>program.</a:t>
            </a:r>
          </a:p>
          <a:p>
            <a:pPr algn="l"/>
            <a:r>
              <a:rPr lang="en-US" altLang="en-US" sz="2000" dirty="0" smtClean="0">
                <a:latin typeface="Century Schoolbook" panose="02040604050505020304" pitchFamily="18" charset="0"/>
              </a:rPr>
              <a:t> </a:t>
            </a:r>
          </a:p>
          <a:p>
            <a:pPr marL="457200" indent="-457200" algn="l">
              <a:buFont typeface="Arial" panose="020B0604020202020204" pitchFamily="34" charset="0"/>
              <a:buChar char="•"/>
            </a:pPr>
            <a:r>
              <a:rPr lang="en-US" altLang="en-US" sz="2000" dirty="0" smtClean="0">
                <a:latin typeface="Century Schoolbook" panose="02040604050505020304" pitchFamily="18" charset="0"/>
              </a:rPr>
              <a:t>Trauma-informed</a:t>
            </a:r>
            <a:r>
              <a:rPr lang="en-US" altLang="en-US" sz="2000" dirty="0">
                <a:latin typeface="Century Schoolbook" panose="02040604050505020304" pitchFamily="18" charset="0"/>
              </a:rPr>
              <a:t>, evidence-supported services must be </a:t>
            </a:r>
            <a:r>
              <a:rPr lang="en-US" altLang="en-US" sz="2000" dirty="0" smtClean="0">
                <a:latin typeface="Century Schoolbook" panose="02040604050505020304" pitchFamily="18" charset="0"/>
              </a:rPr>
              <a:t>components of model</a:t>
            </a:r>
          </a:p>
          <a:p>
            <a:pPr algn="l"/>
            <a:endParaRPr lang="en-US" altLang="en-US" sz="2000" dirty="0" smtClean="0">
              <a:solidFill>
                <a:schemeClr val="tx1"/>
              </a:solidFill>
              <a:latin typeface="Century Schoolbook" panose="02040604050505020304" pitchFamily="18" charset="0"/>
            </a:endParaRPr>
          </a:p>
          <a:p>
            <a:pPr algn="l"/>
            <a:endParaRPr lang="en-US" sz="2000" dirty="0" smtClean="0">
              <a:solidFill>
                <a:schemeClr val="tx2"/>
              </a:solidFill>
            </a:endParaRPr>
          </a:p>
          <a:p>
            <a:endParaRPr lang="en-US" sz="2000" dirty="0"/>
          </a:p>
        </p:txBody>
      </p:sp>
      <p:pic>
        <p:nvPicPr>
          <p:cNvPr id="1027" name="Picture 3" descr="C:\Users\luowens\AppData\Local\Microsoft\Windows\Temporary Internet Files\Content.Outlook\O2BIMY4Z\Pictur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7695" y="204334"/>
            <a:ext cx="1905771" cy="1133934"/>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txBox="1">
            <a:spLocks/>
          </p:cNvSpPr>
          <p:nvPr/>
        </p:nvSpPr>
        <p:spPr>
          <a:xfrm>
            <a:off x="838200" y="505167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71500" indent="-571500" algn="l">
              <a:buFont typeface="Arial" panose="020B0604020202020204" pitchFamily="34" charset="0"/>
              <a:buChar char="•"/>
            </a:pPr>
            <a:endParaRPr lang="en-US" dirty="0"/>
          </a:p>
        </p:txBody>
      </p:sp>
      <p:sp>
        <p:nvSpPr>
          <p:cNvPr id="7" name="Line 6"/>
          <p:cNvSpPr>
            <a:spLocks noChangeShapeType="1"/>
          </p:cNvSpPr>
          <p:nvPr/>
        </p:nvSpPr>
        <p:spPr bwMode="auto">
          <a:xfrm>
            <a:off x="513793" y="1489469"/>
            <a:ext cx="8229600" cy="0"/>
          </a:xfrm>
          <a:prstGeom prst="line">
            <a:avLst/>
          </a:prstGeom>
          <a:ln>
            <a:solidFill>
              <a:srgbClr val="0070C0"/>
            </a:solidFill>
            <a:headEnd/>
            <a:tailEnd/>
          </a:ln>
        </p:spPr>
        <p:style>
          <a:lnRef idx="2">
            <a:schemeClr val="dk1"/>
          </a:lnRef>
          <a:fillRef idx="0">
            <a:schemeClr val="dk1"/>
          </a:fillRef>
          <a:effectRef idx="1">
            <a:schemeClr val="dk1"/>
          </a:effectRef>
          <a:fontRef idx="minor">
            <a:schemeClr val="tx1"/>
          </a:fontRef>
        </p:style>
        <p:txBody>
          <a:bodyPr/>
          <a:lstStyle/>
          <a:p>
            <a:pPr>
              <a:defRPr/>
            </a:pPr>
            <a:endParaRPr lang="en-US"/>
          </a:p>
        </p:txBody>
      </p:sp>
      <p:pic>
        <p:nvPicPr>
          <p:cNvPr id="9" name="Picture 1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72994" y="6016135"/>
            <a:ext cx="2599038" cy="633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66466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1"/>
          <p:cNvSpPr>
            <a:spLocks noGrp="1"/>
          </p:cNvSpPr>
          <p:nvPr>
            <p:ph type="sldNum" sz="quarter" idx="11"/>
          </p:nvPr>
        </p:nvSpPr>
        <p:spPr>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0E50BA6F-DAFA-49D4-AB92-0B27A9923ADA}" type="slidenum">
              <a:rPr lang="en-US" altLang="en-US" sz="1400">
                <a:solidFill>
                  <a:srgbClr val="FFFFFF"/>
                </a:solidFill>
              </a:rPr>
              <a:pPr>
                <a:spcBef>
                  <a:spcPct val="0"/>
                </a:spcBef>
                <a:buFontTx/>
                <a:buNone/>
              </a:pPr>
              <a:t>16</a:t>
            </a:fld>
            <a:endParaRPr lang="en-US" altLang="en-US" sz="1400">
              <a:solidFill>
                <a:srgbClr val="FFFFFF"/>
              </a:solidFill>
            </a:endParaRPr>
          </a:p>
        </p:txBody>
      </p:sp>
      <p:sp>
        <p:nvSpPr>
          <p:cNvPr id="3" name="Rectangle 2"/>
          <p:cNvSpPr/>
          <p:nvPr/>
        </p:nvSpPr>
        <p:spPr>
          <a:xfrm>
            <a:off x="228600" y="201828"/>
            <a:ext cx="8915400" cy="5847755"/>
          </a:xfrm>
          <a:prstGeom prst="rect">
            <a:avLst/>
          </a:prstGeom>
        </p:spPr>
        <p:txBody>
          <a:bodyPr wrap="square">
            <a:spAutoFit/>
          </a:bodyPr>
          <a:lstStyle/>
          <a:p>
            <a:pPr algn="ctr">
              <a:defRPr/>
            </a:pPr>
            <a:endParaRPr lang="en-US" sz="2800" b="1" dirty="0" smtClean="0">
              <a:solidFill>
                <a:srgbClr val="0070C0"/>
              </a:solidFill>
              <a:latin typeface="Century Schoolbook" panose="02040604050505020304" pitchFamily="18" charset="0"/>
              <a:ea typeface="Calibri" panose="020F0502020204030204" pitchFamily="34" charset="0"/>
              <a:cs typeface="Times New Roman" panose="02020603050405020304" pitchFamily="18" charset="0"/>
            </a:endParaRPr>
          </a:p>
          <a:p>
            <a:pPr algn="ctr">
              <a:defRPr/>
            </a:pPr>
            <a:r>
              <a:rPr lang="en-US" sz="2800" b="1" dirty="0" smtClean="0">
                <a:latin typeface="Century Schoolbook" panose="02040604050505020304" pitchFamily="18" charset="0"/>
                <a:ea typeface="Calibri" panose="020F0502020204030204" pitchFamily="34" charset="0"/>
                <a:cs typeface="Times New Roman" panose="02020603050405020304" pitchFamily="18" charset="0"/>
              </a:rPr>
              <a:t>Additional OAS Youth Housing and Homeless Prevention/Intervention Initiatives</a:t>
            </a:r>
            <a:endParaRPr lang="en-US" sz="2800" b="1" dirty="0">
              <a:latin typeface="Century Schoolbook" panose="02040604050505020304" pitchFamily="18" charset="0"/>
              <a:ea typeface="Calibri" panose="020F0502020204030204" pitchFamily="34" charset="0"/>
              <a:cs typeface="Times New Roman" panose="02020603050405020304" pitchFamily="18" charset="0"/>
            </a:endParaRPr>
          </a:p>
          <a:p>
            <a:pPr algn="ctr">
              <a:defRPr/>
            </a:pPr>
            <a:endParaRPr lang="en-US" sz="2600" i="1" dirty="0">
              <a:solidFill>
                <a:srgbClr val="0070C0"/>
              </a:solidFill>
              <a:latin typeface="Century Schoolbook" panose="02040604050505020304" pitchFamily="18" charset="0"/>
              <a:ea typeface="Calibri" panose="020F0502020204030204" pitchFamily="34" charset="0"/>
              <a:cs typeface="Times New Roman" panose="02020603050405020304" pitchFamily="18" charset="0"/>
            </a:endParaRPr>
          </a:p>
          <a:p>
            <a:pPr marL="342900" indent="-342900" algn="l">
              <a:buFontTx/>
              <a:buAutoNum type="arabicPeriod"/>
              <a:defRPr/>
            </a:pPr>
            <a:r>
              <a:rPr lang="en-US" dirty="0">
                <a:latin typeface="Century Schoolbook" panose="02040604050505020304" pitchFamily="18" charset="0"/>
                <a:ea typeface="Calibri" panose="020F0502020204030204" pitchFamily="34" charset="0"/>
                <a:cs typeface="Times New Roman" panose="02020603050405020304" pitchFamily="18" charset="0"/>
              </a:rPr>
              <a:t> Partnership with NJ Department of Community Affairs-Youth Supportive Housing for Aging Out </a:t>
            </a:r>
            <a:r>
              <a:rPr lang="en-US" dirty="0" smtClean="0">
                <a:latin typeface="Century Schoolbook" panose="02040604050505020304" pitchFamily="18" charset="0"/>
                <a:ea typeface="Calibri" panose="020F0502020204030204" pitchFamily="34" charset="0"/>
                <a:cs typeface="Times New Roman" panose="02020603050405020304" pitchFamily="18" charset="0"/>
              </a:rPr>
              <a:t>Youth</a:t>
            </a:r>
          </a:p>
          <a:p>
            <a:pPr algn="l">
              <a:defRPr/>
            </a:pPr>
            <a:endParaRPr lang="en-US" dirty="0" smtClean="0">
              <a:latin typeface="Century Schoolbook" panose="02040604050505020304" pitchFamily="18" charset="0"/>
              <a:ea typeface="Calibri" panose="020F0502020204030204" pitchFamily="34" charset="0"/>
              <a:cs typeface="Times New Roman" panose="02020603050405020304" pitchFamily="18" charset="0"/>
            </a:endParaRPr>
          </a:p>
          <a:p>
            <a:pPr marL="914400" lvl="1" indent="-457200" algn="l">
              <a:buFont typeface="Wingdings" panose="05000000000000000000" pitchFamily="2" charset="2"/>
              <a:buChar char="Ø"/>
              <a:defRPr/>
            </a:pPr>
            <a:r>
              <a:rPr lang="en-US" dirty="0" smtClean="0">
                <a:latin typeface="Century Schoolbook" panose="02040604050505020304" pitchFamily="18" charset="0"/>
                <a:ea typeface="Calibri" panose="020F0502020204030204" pitchFamily="34" charset="0"/>
                <a:cs typeface="Times New Roman" panose="02020603050405020304" pitchFamily="18" charset="0"/>
              </a:rPr>
              <a:t>Expectant and Parenting Youth Supportive Housing</a:t>
            </a:r>
          </a:p>
          <a:p>
            <a:pPr lvl="1" algn="l">
              <a:defRPr/>
            </a:pPr>
            <a:endParaRPr lang="en-US" dirty="0" smtClean="0">
              <a:latin typeface="Century Schoolbook" panose="02040604050505020304" pitchFamily="18" charset="0"/>
              <a:ea typeface="Calibri" panose="020F0502020204030204" pitchFamily="34" charset="0"/>
              <a:cs typeface="Times New Roman" panose="02020603050405020304" pitchFamily="18" charset="0"/>
            </a:endParaRPr>
          </a:p>
          <a:p>
            <a:pPr marL="914400" lvl="1" indent="-457200" algn="l">
              <a:buFont typeface="Wingdings" panose="05000000000000000000" pitchFamily="2" charset="2"/>
              <a:buChar char="Ø"/>
              <a:defRPr/>
            </a:pPr>
            <a:r>
              <a:rPr lang="en-US" dirty="0" smtClean="0">
                <a:latin typeface="Century Schoolbook" panose="02040604050505020304" pitchFamily="18" charset="0"/>
                <a:ea typeface="Calibri" panose="020F0502020204030204" pitchFamily="34" charset="0"/>
                <a:cs typeface="Times New Roman" panose="02020603050405020304" pitchFamily="18" charset="0"/>
              </a:rPr>
              <a:t>Youth Supportive Housing for Aging Out Youth</a:t>
            </a:r>
          </a:p>
          <a:p>
            <a:pPr algn="l">
              <a:defRPr/>
            </a:pPr>
            <a:r>
              <a:rPr lang="en-US" dirty="0" smtClean="0">
                <a:latin typeface="Century Schoolbook" panose="02040604050505020304" pitchFamily="18" charset="0"/>
                <a:ea typeface="Calibri" panose="020F0502020204030204" pitchFamily="34" charset="0"/>
                <a:cs typeface="Times New Roman" panose="02020603050405020304" pitchFamily="18" charset="0"/>
              </a:rPr>
              <a:t> </a:t>
            </a:r>
            <a:endParaRPr lang="en-US" dirty="0">
              <a:latin typeface="Century Schoolbook" panose="02040604050505020304" pitchFamily="18" charset="0"/>
              <a:ea typeface="Calibri" panose="020F0502020204030204" pitchFamily="34" charset="0"/>
              <a:cs typeface="Times New Roman" panose="02020603050405020304" pitchFamily="18" charset="0"/>
            </a:endParaRPr>
          </a:p>
          <a:p>
            <a:pPr algn="l">
              <a:defRPr/>
            </a:pPr>
            <a:r>
              <a:rPr lang="en-US" dirty="0" smtClean="0">
                <a:latin typeface="Century Schoolbook" panose="02040604050505020304" pitchFamily="18" charset="0"/>
                <a:ea typeface="Calibri" panose="020F0502020204030204" pitchFamily="34" charset="0"/>
                <a:cs typeface="Times New Roman" panose="02020603050405020304" pitchFamily="18" charset="0"/>
              </a:rPr>
              <a:t>2.  Statewide Homeless Youth Committee (summer 2017)</a:t>
            </a:r>
          </a:p>
          <a:p>
            <a:pPr algn="l">
              <a:defRPr/>
            </a:pPr>
            <a:r>
              <a:rPr lang="en-US" dirty="0" smtClean="0">
                <a:latin typeface="Century Schoolbook" panose="02040604050505020304" pitchFamily="18" charset="0"/>
                <a:ea typeface="Calibri" panose="020F0502020204030204" pitchFamily="34" charset="0"/>
                <a:cs typeface="Times New Roman" panose="02020603050405020304" pitchFamily="18" charset="0"/>
              </a:rPr>
              <a:t> </a:t>
            </a:r>
          </a:p>
          <a:p>
            <a:pPr marL="514350" indent="-514350" algn="l">
              <a:buAutoNum type="arabicPeriod" startAt="3"/>
              <a:defRPr/>
            </a:pPr>
            <a:r>
              <a:rPr lang="en-US" dirty="0" smtClean="0">
                <a:latin typeface="Century Schoolbook" panose="02040604050505020304" pitchFamily="18" charset="0"/>
                <a:ea typeface="Calibri" panose="020F0502020204030204" pitchFamily="34" charset="0"/>
                <a:cs typeface="Times New Roman" panose="02020603050405020304" pitchFamily="18" charset="0"/>
              </a:rPr>
              <a:t>Partnership/Data Sharing with NJ Housing Mortgage and Finance Agency</a:t>
            </a:r>
            <a:endParaRPr lang="en-US" dirty="0">
              <a:latin typeface="Century Schoolbook" panose="02040604050505020304" pitchFamily="18" charset="0"/>
              <a:ea typeface="Calibri" panose="020F0502020204030204" pitchFamily="34" charset="0"/>
              <a:cs typeface="Times New Roman" panose="02020603050405020304" pitchFamily="18" charset="0"/>
            </a:endParaRPr>
          </a:p>
        </p:txBody>
      </p:sp>
      <p:sp>
        <p:nvSpPr>
          <p:cNvPr id="4" name="Line 6"/>
          <p:cNvSpPr>
            <a:spLocks noChangeShapeType="1"/>
          </p:cNvSpPr>
          <p:nvPr/>
        </p:nvSpPr>
        <p:spPr bwMode="auto">
          <a:xfrm>
            <a:off x="457200" y="1688760"/>
            <a:ext cx="8229600" cy="0"/>
          </a:xfrm>
          <a:prstGeom prst="line">
            <a:avLst/>
          </a:prstGeom>
          <a:ln>
            <a:solidFill>
              <a:srgbClr val="0070C0"/>
            </a:solidFill>
            <a:headEnd/>
            <a:tailEnd/>
          </a:ln>
        </p:spPr>
        <p:style>
          <a:lnRef idx="2">
            <a:schemeClr val="dk1"/>
          </a:lnRef>
          <a:fillRef idx="0">
            <a:schemeClr val="dk1"/>
          </a:fillRef>
          <a:effectRef idx="1">
            <a:schemeClr val="dk1"/>
          </a:effectRef>
          <a:fontRef idx="minor">
            <a:schemeClr val="tx1"/>
          </a:fontRef>
        </p:style>
        <p:txBody>
          <a:bodyPr/>
          <a:lstStyle/>
          <a:p>
            <a:pPr>
              <a:defRPr/>
            </a:pPr>
            <a:endParaRPr lang="en-US"/>
          </a:p>
        </p:txBody>
      </p:sp>
    </p:spTree>
    <p:extLst>
      <p:ext uri="{BB962C8B-B14F-4D97-AF65-F5344CB8AC3E}">
        <p14:creationId xmlns:p14="http://schemas.microsoft.com/office/powerpoint/2010/main" val="1232660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idx="4294967295"/>
          </p:nvPr>
        </p:nvSpPr>
        <p:spPr>
          <a:xfrm>
            <a:off x="550863" y="-154458"/>
            <a:ext cx="8229600" cy="994717"/>
          </a:xfrm>
        </p:spPr>
        <p:txBody>
          <a:bodyPr>
            <a:normAutofit fontScale="90000"/>
          </a:bodyPr>
          <a:lstStyle/>
          <a:p>
            <a:r>
              <a:rPr lang="en-US" altLang="en-US" sz="2800" i="1" dirty="0" smtClean="0">
                <a:latin typeface="Garamond" panose="02020404030301010803" pitchFamily="18" charset="0"/>
              </a:rPr>
              <a:t/>
            </a:r>
            <a:br>
              <a:rPr lang="en-US" altLang="en-US" sz="2800" i="1" dirty="0" smtClean="0">
                <a:latin typeface="Garamond" panose="02020404030301010803" pitchFamily="18" charset="0"/>
              </a:rPr>
            </a:br>
            <a:r>
              <a:rPr lang="en-US" altLang="en-US" b="1" u="sng" dirty="0" smtClean="0">
                <a:latin typeface="Garamond" panose="02020404030301010803" pitchFamily="18" charset="0"/>
              </a:rPr>
              <a:t/>
            </a:r>
            <a:br>
              <a:rPr lang="en-US" altLang="en-US" b="1" u="sng" dirty="0" smtClean="0">
                <a:latin typeface="Garamond" panose="02020404030301010803" pitchFamily="18" charset="0"/>
              </a:rPr>
            </a:br>
            <a:r>
              <a:rPr lang="en-US" altLang="en-US" b="1" dirty="0" smtClean="0">
                <a:solidFill>
                  <a:schemeClr val="tx1"/>
                </a:solidFill>
                <a:latin typeface="Century Schoolbook" panose="02040604050505020304" pitchFamily="18" charset="0"/>
              </a:rPr>
              <a:t>ON THE WEB!!!</a:t>
            </a:r>
            <a:r>
              <a:rPr lang="en-US" altLang="en-US" sz="3200" b="1" i="1" dirty="0" smtClean="0">
                <a:latin typeface="Garamond" panose="02020404030301010803" pitchFamily="18" charset="0"/>
              </a:rPr>
              <a:t/>
            </a:r>
            <a:br>
              <a:rPr lang="en-US" altLang="en-US" sz="3200" b="1" i="1" dirty="0" smtClean="0">
                <a:latin typeface="Garamond" panose="02020404030301010803" pitchFamily="18" charset="0"/>
              </a:rPr>
            </a:br>
            <a:endParaRPr lang="en-US" altLang="en-US" b="1" dirty="0" smtClean="0"/>
          </a:p>
        </p:txBody>
      </p:sp>
      <p:sp>
        <p:nvSpPr>
          <p:cNvPr id="4" name="Slide Number Placeholder 3"/>
          <p:cNvSpPr txBox="1">
            <a:spLocks noGrp="1"/>
          </p:cNvSpPr>
          <p:nvPr/>
        </p:nvSpPr>
        <p:spPr bwMode="auto">
          <a:xfrm>
            <a:off x="6553200" y="6324600"/>
            <a:ext cx="2133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algn="l" eaLnBrk="0" hangingPunct="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lgn="l" eaLnBrk="0" hangingPunct="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lgn="l" eaLnBrk="0" hangingPunct="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lgn="l" eaLnBrk="0" hangingPunct="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lgn="l" eaLnBrk="0" hangingPunct="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r" eaLnBrk="1" hangingPunct="1">
              <a:spcBef>
                <a:spcPct val="0"/>
              </a:spcBef>
              <a:buFontTx/>
              <a:buNone/>
              <a:defRPr/>
            </a:pPr>
            <a:fld id="{450B0D7B-2CBA-4B8B-8342-77719140C818}" type="slidenum">
              <a:rPr lang="en-US" altLang="en-US" sz="1400" smtClean="0"/>
              <a:pPr algn="r" eaLnBrk="1" hangingPunct="1">
                <a:spcBef>
                  <a:spcPct val="0"/>
                </a:spcBef>
                <a:buFontTx/>
                <a:buNone/>
                <a:defRPr/>
              </a:pPr>
              <a:t>17</a:t>
            </a:fld>
            <a:endParaRPr lang="en-US" altLang="en-US" sz="1400" smtClean="0"/>
          </a:p>
        </p:txBody>
      </p:sp>
      <p:sp>
        <p:nvSpPr>
          <p:cNvPr id="3" name="Content Placeholder 2"/>
          <p:cNvSpPr>
            <a:spLocks noGrp="1"/>
          </p:cNvSpPr>
          <p:nvPr>
            <p:ph idx="4294967295"/>
          </p:nvPr>
        </p:nvSpPr>
        <p:spPr>
          <a:xfrm>
            <a:off x="-264683" y="716689"/>
            <a:ext cx="9860692" cy="5894173"/>
          </a:xfrm>
        </p:spPr>
        <p:txBody>
          <a:bodyPr>
            <a:normAutofit fontScale="25000" lnSpcReduction="20000"/>
          </a:bodyPr>
          <a:lstStyle/>
          <a:p>
            <a:pPr marL="0" indent="0" algn="ctr">
              <a:buFontTx/>
              <a:buNone/>
              <a:defRPr/>
            </a:pPr>
            <a:endParaRPr lang="en-US" altLang="en-US" sz="9600" b="1" i="1" dirty="0">
              <a:solidFill>
                <a:srgbClr val="0070C0"/>
              </a:solidFill>
              <a:latin typeface="Century Schoolbook" panose="02040604050505020304" pitchFamily="18" charset="0"/>
            </a:endParaRPr>
          </a:p>
          <a:p>
            <a:pPr algn="ctr">
              <a:buFont typeface="Wingdings" panose="05000000000000000000" pitchFamily="2" charset="2"/>
              <a:buChar char="Ø"/>
              <a:defRPr/>
            </a:pPr>
            <a:r>
              <a:rPr lang="en-US" altLang="en-US" sz="9600" b="1" i="1" dirty="0" smtClean="0">
                <a:latin typeface="Century Schoolbook" panose="02040604050505020304" pitchFamily="18" charset="0"/>
              </a:rPr>
              <a:t>NJ Youth Resource Spot</a:t>
            </a:r>
          </a:p>
          <a:p>
            <a:pPr marL="0" indent="0" algn="ctr">
              <a:buFontTx/>
              <a:buNone/>
              <a:defRPr/>
            </a:pPr>
            <a:r>
              <a:rPr lang="en-US" altLang="en-US" sz="9600" b="1" i="1" dirty="0" smtClean="0">
                <a:latin typeface="Century Schoolbook" panose="02040604050505020304" pitchFamily="18" charset="0"/>
              </a:rPr>
              <a:t>www.njyrs.org</a:t>
            </a:r>
          </a:p>
          <a:p>
            <a:pPr marL="0" indent="0" algn="ctr">
              <a:buFontTx/>
              <a:buNone/>
              <a:defRPr/>
            </a:pPr>
            <a:endParaRPr lang="en-US" altLang="en-US" sz="9600" b="1" i="1" dirty="0" smtClean="0">
              <a:latin typeface="Century Schoolbook" panose="02040604050505020304" pitchFamily="18" charset="0"/>
            </a:endParaRPr>
          </a:p>
          <a:p>
            <a:pPr algn="ctr">
              <a:buFont typeface="Wingdings" panose="05000000000000000000" pitchFamily="2" charset="2"/>
              <a:buChar char="Ø"/>
              <a:defRPr/>
            </a:pPr>
            <a:r>
              <a:rPr lang="en-US" altLang="en-US" sz="9600" b="1" i="1" dirty="0">
                <a:latin typeface="Century Schoolbook" panose="02040604050505020304" pitchFamily="18" charset="0"/>
              </a:rPr>
              <a:t>OAS Staff Directory </a:t>
            </a:r>
          </a:p>
          <a:p>
            <a:pPr marL="0" indent="0" algn="ctr">
              <a:buFontTx/>
              <a:buNone/>
              <a:defRPr/>
            </a:pPr>
            <a:r>
              <a:rPr lang="en-US" altLang="en-US" sz="9600" b="1" i="1" dirty="0">
                <a:latin typeface="Century Schoolbook" panose="02040604050505020304" pitchFamily="18" charset="0"/>
              </a:rPr>
              <a:t>http://nj.gov/dcf/adolescent/services/</a:t>
            </a:r>
          </a:p>
          <a:p>
            <a:pPr marL="0" indent="0" algn="ctr">
              <a:buFontTx/>
              <a:buNone/>
              <a:defRPr/>
            </a:pPr>
            <a:endParaRPr lang="en-US" altLang="en-US" sz="9600" b="1" i="1" dirty="0" smtClean="0">
              <a:latin typeface="Century Schoolbook" panose="02040604050505020304" pitchFamily="18" charset="0"/>
            </a:endParaRPr>
          </a:p>
          <a:p>
            <a:pPr algn="ctr">
              <a:buFont typeface="Wingdings" panose="05000000000000000000" pitchFamily="2" charset="2"/>
              <a:buChar char="Ø"/>
              <a:defRPr/>
            </a:pPr>
            <a:r>
              <a:rPr lang="en-US" altLang="en-US" sz="9600" b="1" i="1" dirty="0">
                <a:latin typeface="Century Schoolbook" panose="02040604050505020304" pitchFamily="18" charset="0"/>
              </a:rPr>
              <a:t>OAS Strategic Plan and Report http://nj.gov/dcf/adolescent/services/ </a:t>
            </a:r>
          </a:p>
          <a:p>
            <a:pPr marL="0" indent="0" algn="ctr">
              <a:buFontTx/>
              <a:buNone/>
              <a:defRPr/>
            </a:pPr>
            <a:endParaRPr lang="en-US" altLang="en-US" sz="9600" b="1" i="1" dirty="0">
              <a:latin typeface="Century Schoolbook" panose="02040604050505020304" pitchFamily="18" charset="0"/>
            </a:endParaRPr>
          </a:p>
          <a:p>
            <a:pPr algn="ctr">
              <a:buFont typeface="Wingdings" panose="05000000000000000000" pitchFamily="2" charset="2"/>
              <a:buChar char="Ø"/>
              <a:defRPr/>
            </a:pPr>
            <a:r>
              <a:rPr lang="en-US" altLang="en-US" sz="9600" b="1" i="1" dirty="0">
                <a:latin typeface="Century Schoolbook" panose="02040604050505020304" pitchFamily="18" charset="0"/>
              </a:rPr>
              <a:t>Youth At-Risk of Homelessness NJ website</a:t>
            </a:r>
          </a:p>
          <a:p>
            <a:pPr marL="0" indent="0" algn="ctr">
              <a:buFontTx/>
              <a:buNone/>
              <a:defRPr/>
            </a:pPr>
            <a:r>
              <a:rPr lang="en-US" altLang="en-US" sz="9600" b="1" i="1" dirty="0">
                <a:latin typeface="Century Schoolbook" panose="02040604050505020304" pitchFamily="18" charset="0"/>
              </a:rPr>
              <a:t>http://nj.gov/dcf/adolescent/yarh.html</a:t>
            </a:r>
          </a:p>
          <a:p>
            <a:pPr marL="0" indent="0" algn="ctr">
              <a:buFontTx/>
              <a:buNone/>
              <a:defRPr/>
            </a:pPr>
            <a:endParaRPr lang="en-US" altLang="en-US" sz="9600" b="1" i="1" dirty="0" smtClean="0">
              <a:latin typeface="Century Schoolbook" panose="02040604050505020304" pitchFamily="18" charset="0"/>
            </a:endParaRPr>
          </a:p>
          <a:p>
            <a:pPr algn="ctr">
              <a:buFont typeface="Wingdings" panose="05000000000000000000" pitchFamily="2" charset="2"/>
              <a:buChar char="Ø"/>
              <a:defRPr/>
            </a:pPr>
            <a:r>
              <a:rPr lang="en-US" altLang="en-US" sz="9600" b="1" i="1" dirty="0" smtClean="0">
                <a:latin typeface="Century Schoolbook" panose="02040604050505020304" pitchFamily="18" charset="0"/>
              </a:rPr>
              <a:t>CSSP’s Youth Thrive Framework </a:t>
            </a:r>
          </a:p>
          <a:p>
            <a:pPr marL="0" indent="0" algn="ctr">
              <a:buFontTx/>
              <a:buNone/>
              <a:defRPr/>
            </a:pPr>
            <a:r>
              <a:rPr lang="en-US" altLang="en-US" sz="9600" b="1" i="1" dirty="0">
                <a:latin typeface="Century Schoolbook" panose="02040604050505020304" pitchFamily="18" charset="0"/>
              </a:rPr>
              <a:t>http://</a:t>
            </a:r>
            <a:r>
              <a:rPr lang="en-US" altLang="en-US" sz="9600" b="1" i="1" dirty="0" smtClean="0">
                <a:latin typeface="Century Schoolbook" panose="02040604050505020304" pitchFamily="18" charset="0"/>
              </a:rPr>
              <a:t>www.cssp.org/reform/child-welfare/youththrive</a:t>
            </a:r>
          </a:p>
          <a:p>
            <a:pPr marL="0" indent="0" algn="ctr">
              <a:buFontTx/>
              <a:buNone/>
              <a:defRPr/>
            </a:pPr>
            <a:endParaRPr lang="en-US" altLang="en-US" sz="9600" b="1" i="1" dirty="0">
              <a:solidFill>
                <a:srgbClr val="0070C0"/>
              </a:solidFill>
              <a:latin typeface="Century Schoolbook" panose="02040604050505020304" pitchFamily="18" charset="0"/>
            </a:endParaRPr>
          </a:p>
          <a:p>
            <a:pPr marL="0" indent="0" algn="ctr">
              <a:buFontTx/>
              <a:buNone/>
              <a:defRPr/>
            </a:pPr>
            <a:endParaRPr lang="en-US" altLang="en-US" sz="9600" b="1" i="1" dirty="0" smtClean="0">
              <a:latin typeface="Garamond" pitchFamily="18" charset="0"/>
            </a:endParaRPr>
          </a:p>
          <a:p>
            <a:pPr marL="0" indent="0">
              <a:spcAft>
                <a:spcPct val="20000"/>
              </a:spcAft>
              <a:buFontTx/>
              <a:buAutoNum type="romanUcPeriod"/>
              <a:defRPr/>
            </a:pPr>
            <a:endParaRPr lang="en-US" altLang="en-US" sz="9600" b="1" dirty="0" smtClean="0">
              <a:latin typeface="Garamond" pitchFamily="18" charset="0"/>
            </a:endParaRPr>
          </a:p>
          <a:p>
            <a:pPr marL="0" indent="0">
              <a:spcAft>
                <a:spcPct val="20000"/>
              </a:spcAft>
              <a:buFontTx/>
              <a:buNone/>
              <a:defRPr/>
            </a:pPr>
            <a:r>
              <a:rPr lang="en-US" altLang="en-US" sz="9600" b="1" dirty="0" smtClean="0">
                <a:latin typeface="Garamond" pitchFamily="18" charset="0"/>
              </a:rPr>
              <a:t> </a:t>
            </a:r>
          </a:p>
          <a:p>
            <a:pPr marL="0" indent="0">
              <a:buFontTx/>
              <a:buNone/>
              <a:defRPr/>
            </a:pPr>
            <a:r>
              <a:rPr lang="en-US" altLang="en-US" sz="9600" dirty="0" smtClean="0"/>
              <a:t> </a:t>
            </a:r>
          </a:p>
          <a:p>
            <a:pPr marL="0" indent="0">
              <a:defRPr/>
            </a:pPr>
            <a:endParaRPr lang="en-US" altLang="en-US" dirty="0" smtClean="0"/>
          </a:p>
        </p:txBody>
      </p:sp>
      <p:pic>
        <p:nvPicPr>
          <p:cNvPr id="48133" name="Picture 9" descr="http://school.discoveryeducation.com/clipart/images/look---.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0313" y="1359904"/>
            <a:ext cx="120015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4"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15583EF-B7DE-4E4B-8E04-2F62C4451D61}" type="slidenum">
              <a:rPr lang="en-US" altLang="en-US" sz="1400" smtClean="0">
                <a:ea typeface="MS PGothic" panose="020B0600070205080204" pitchFamily="34" charset="-128"/>
              </a:rPr>
              <a:pPr>
                <a:spcBef>
                  <a:spcPct val="0"/>
                </a:spcBef>
                <a:buFontTx/>
                <a:buNone/>
              </a:pPr>
              <a:t>17</a:t>
            </a:fld>
            <a:endParaRPr lang="en-US" altLang="en-US" sz="1400" smtClean="0">
              <a:ea typeface="MS PGothic" panose="020B0600070205080204" pitchFamily="34" charset="-128"/>
            </a:endParaRPr>
          </a:p>
        </p:txBody>
      </p:sp>
      <p:sp>
        <p:nvSpPr>
          <p:cNvPr id="7" name="Line 6"/>
          <p:cNvSpPr>
            <a:spLocks noChangeShapeType="1"/>
          </p:cNvSpPr>
          <p:nvPr/>
        </p:nvSpPr>
        <p:spPr bwMode="auto">
          <a:xfrm>
            <a:off x="550863" y="959705"/>
            <a:ext cx="8229600" cy="0"/>
          </a:xfrm>
          <a:prstGeom prst="line">
            <a:avLst/>
          </a:prstGeom>
          <a:ln>
            <a:solidFill>
              <a:srgbClr val="0070C0"/>
            </a:solidFill>
            <a:headEnd/>
            <a:tailEnd/>
          </a:ln>
        </p:spPr>
        <p:style>
          <a:lnRef idx="2">
            <a:schemeClr val="dk1"/>
          </a:lnRef>
          <a:fillRef idx="0">
            <a:schemeClr val="dk1"/>
          </a:fillRef>
          <a:effectRef idx="1">
            <a:schemeClr val="dk1"/>
          </a:effectRef>
          <a:fontRef idx="minor">
            <a:schemeClr val="tx1"/>
          </a:fontRef>
        </p:style>
        <p:txBody>
          <a:bodyPr/>
          <a:lstStyle/>
          <a:p>
            <a:pPr>
              <a:defRPr/>
            </a:pPr>
            <a:endParaRPr lang="en-US"/>
          </a:p>
        </p:txBody>
      </p:sp>
    </p:spTree>
    <p:extLst>
      <p:ext uri="{BB962C8B-B14F-4D97-AF65-F5344CB8AC3E}">
        <p14:creationId xmlns:p14="http://schemas.microsoft.com/office/powerpoint/2010/main" val="463980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txBox="1">
            <a:spLocks noGrp="1" noChangeArrowheads="1"/>
          </p:cNvSpPr>
          <p:nvPr/>
        </p:nvSpPr>
        <p:spPr bwMode="auto">
          <a:xfrm>
            <a:off x="6553200" y="6381750"/>
            <a:ext cx="21336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bg1"/>
                </a:solidFill>
                <a:latin typeface="Arial" charset="0"/>
              </a:defRPr>
            </a:lvl1pPr>
            <a:lvl2pPr marL="742950" indent="-285750">
              <a:spcBef>
                <a:spcPct val="20000"/>
              </a:spcBef>
              <a:buChar char="–"/>
              <a:defRPr sz="2800">
                <a:solidFill>
                  <a:schemeClr val="bg1"/>
                </a:solidFill>
                <a:latin typeface="Arial" charset="0"/>
              </a:defRPr>
            </a:lvl2pPr>
            <a:lvl3pPr marL="1143000" indent="-228600">
              <a:spcBef>
                <a:spcPct val="20000"/>
              </a:spcBef>
              <a:buChar char="•"/>
              <a:defRPr sz="2400">
                <a:solidFill>
                  <a:schemeClr val="bg1"/>
                </a:solidFill>
                <a:latin typeface="Arial" charset="0"/>
              </a:defRPr>
            </a:lvl3pPr>
            <a:lvl4pPr marL="1600200" indent="-228600">
              <a:spcBef>
                <a:spcPct val="20000"/>
              </a:spcBef>
              <a:buChar char="–"/>
              <a:defRPr sz="2000">
                <a:solidFill>
                  <a:schemeClr val="bg1"/>
                </a:solidFill>
                <a:latin typeface="Arial" charset="0"/>
              </a:defRPr>
            </a:lvl4pPr>
            <a:lvl5pPr marL="2057400" indent="-228600">
              <a:spcBef>
                <a:spcPct val="20000"/>
              </a:spcBef>
              <a:buChar char="»"/>
              <a:defRPr sz="2000">
                <a:solidFill>
                  <a:schemeClr val="bg1"/>
                </a:solidFill>
                <a:latin typeface="Arial" charset="0"/>
              </a:defRPr>
            </a:lvl5pPr>
            <a:lvl6pPr marL="2514600" indent="-228600" eaLnBrk="0" fontAlgn="base" hangingPunct="0">
              <a:spcBef>
                <a:spcPct val="20000"/>
              </a:spcBef>
              <a:spcAft>
                <a:spcPct val="0"/>
              </a:spcAft>
              <a:buChar char="»"/>
              <a:defRPr sz="2000">
                <a:solidFill>
                  <a:schemeClr val="bg1"/>
                </a:solidFill>
                <a:latin typeface="Arial" charset="0"/>
              </a:defRPr>
            </a:lvl6pPr>
            <a:lvl7pPr marL="2971800" indent="-228600" eaLnBrk="0" fontAlgn="base" hangingPunct="0">
              <a:spcBef>
                <a:spcPct val="20000"/>
              </a:spcBef>
              <a:spcAft>
                <a:spcPct val="0"/>
              </a:spcAft>
              <a:buChar char="»"/>
              <a:defRPr sz="2000">
                <a:solidFill>
                  <a:schemeClr val="bg1"/>
                </a:solidFill>
                <a:latin typeface="Arial" charset="0"/>
              </a:defRPr>
            </a:lvl7pPr>
            <a:lvl8pPr marL="3429000" indent="-228600" eaLnBrk="0" fontAlgn="base" hangingPunct="0">
              <a:spcBef>
                <a:spcPct val="20000"/>
              </a:spcBef>
              <a:spcAft>
                <a:spcPct val="0"/>
              </a:spcAft>
              <a:buChar char="»"/>
              <a:defRPr sz="2000">
                <a:solidFill>
                  <a:schemeClr val="bg1"/>
                </a:solidFill>
                <a:latin typeface="Arial" charset="0"/>
              </a:defRPr>
            </a:lvl8pPr>
            <a:lvl9pPr marL="3886200" indent="-228600" eaLnBrk="0" fontAlgn="base" hangingPunct="0">
              <a:spcBef>
                <a:spcPct val="20000"/>
              </a:spcBef>
              <a:spcAft>
                <a:spcPct val="0"/>
              </a:spcAft>
              <a:buChar char="»"/>
              <a:defRPr sz="2000">
                <a:solidFill>
                  <a:schemeClr val="bg1"/>
                </a:solidFill>
                <a:latin typeface="Arial" charset="0"/>
              </a:defRPr>
            </a:lvl9pPr>
          </a:lstStyle>
          <a:p>
            <a:pPr algn="r" eaLnBrk="1" hangingPunct="1">
              <a:spcBef>
                <a:spcPct val="0"/>
              </a:spcBef>
              <a:buFontTx/>
              <a:buNone/>
            </a:pPr>
            <a:fld id="{10068CF5-AACB-4612-9CB0-FF504406709C}" type="slidenum">
              <a:rPr lang="en-US" altLang="en-US" sz="1400">
                <a:solidFill>
                  <a:schemeClr val="tx1"/>
                </a:solidFill>
                <a:cs typeface="Arial" charset="0"/>
              </a:rPr>
              <a:pPr algn="r" eaLnBrk="1" hangingPunct="1">
                <a:spcBef>
                  <a:spcPct val="0"/>
                </a:spcBef>
                <a:buFontTx/>
                <a:buNone/>
              </a:pPr>
              <a:t>2</a:t>
            </a:fld>
            <a:endParaRPr lang="en-US" altLang="en-US" sz="1400">
              <a:solidFill>
                <a:schemeClr val="tx1"/>
              </a:solidFill>
              <a:cs typeface="Arial" charset="0"/>
            </a:endParaRPr>
          </a:p>
        </p:txBody>
      </p:sp>
      <p:sp>
        <p:nvSpPr>
          <p:cNvPr id="9219" name="Slide Number Placeholder 2"/>
          <p:cNvSpPr txBox="1">
            <a:spLocks noGrp="1"/>
          </p:cNvSpPr>
          <p:nvPr/>
        </p:nvSpPr>
        <p:spPr bwMode="auto">
          <a:xfrm>
            <a:off x="6553200" y="6381750"/>
            <a:ext cx="21336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bg1"/>
                </a:solidFill>
                <a:latin typeface="Arial" charset="0"/>
              </a:defRPr>
            </a:lvl1pPr>
            <a:lvl2pPr marL="742950" indent="-285750">
              <a:spcBef>
                <a:spcPct val="20000"/>
              </a:spcBef>
              <a:buChar char="–"/>
              <a:defRPr sz="2800">
                <a:solidFill>
                  <a:schemeClr val="bg1"/>
                </a:solidFill>
                <a:latin typeface="Arial" charset="0"/>
              </a:defRPr>
            </a:lvl2pPr>
            <a:lvl3pPr marL="1143000" indent="-228600">
              <a:spcBef>
                <a:spcPct val="20000"/>
              </a:spcBef>
              <a:buChar char="•"/>
              <a:defRPr sz="2400">
                <a:solidFill>
                  <a:schemeClr val="bg1"/>
                </a:solidFill>
                <a:latin typeface="Arial" charset="0"/>
              </a:defRPr>
            </a:lvl3pPr>
            <a:lvl4pPr marL="1600200" indent="-228600">
              <a:spcBef>
                <a:spcPct val="20000"/>
              </a:spcBef>
              <a:buChar char="–"/>
              <a:defRPr sz="2000">
                <a:solidFill>
                  <a:schemeClr val="bg1"/>
                </a:solidFill>
                <a:latin typeface="Arial" charset="0"/>
              </a:defRPr>
            </a:lvl4pPr>
            <a:lvl5pPr marL="2057400" indent="-228600">
              <a:spcBef>
                <a:spcPct val="20000"/>
              </a:spcBef>
              <a:buChar char="»"/>
              <a:defRPr sz="2000">
                <a:solidFill>
                  <a:schemeClr val="bg1"/>
                </a:solidFill>
                <a:latin typeface="Arial" charset="0"/>
              </a:defRPr>
            </a:lvl5pPr>
            <a:lvl6pPr marL="2514600" indent="-228600" eaLnBrk="0" fontAlgn="base" hangingPunct="0">
              <a:spcBef>
                <a:spcPct val="20000"/>
              </a:spcBef>
              <a:spcAft>
                <a:spcPct val="0"/>
              </a:spcAft>
              <a:buChar char="»"/>
              <a:defRPr sz="2000">
                <a:solidFill>
                  <a:schemeClr val="bg1"/>
                </a:solidFill>
                <a:latin typeface="Arial" charset="0"/>
              </a:defRPr>
            </a:lvl6pPr>
            <a:lvl7pPr marL="2971800" indent="-228600" eaLnBrk="0" fontAlgn="base" hangingPunct="0">
              <a:spcBef>
                <a:spcPct val="20000"/>
              </a:spcBef>
              <a:spcAft>
                <a:spcPct val="0"/>
              </a:spcAft>
              <a:buChar char="»"/>
              <a:defRPr sz="2000">
                <a:solidFill>
                  <a:schemeClr val="bg1"/>
                </a:solidFill>
                <a:latin typeface="Arial" charset="0"/>
              </a:defRPr>
            </a:lvl7pPr>
            <a:lvl8pPr marL="3429000" indent="-228600" eaLnBrk="0" fontAlgn="base" hangingPunct="0">
              <a:spcBef>
                <a:spcPct val="20000"/>
              </a:spcBef>
              <a:spcAft>
                <a:spcPct val="0"/>
              </a:spcAft>
              <a:buChar char="»"/>
              <a:defRPr sz="2000">
                <a:solidFill>
                  <a:schemeClr val="bg1"/>
                </a:solidFill>
                <a:latin typeface="Arial" charset="0"/>
              </a:defRPr>
            </a:lvl8pPr>
            <a:lvl9pPr marL="3886200" indent="-228600" eaLnBrk="0" fontAlgn="base" hangingPunct="0">
              <a:spcBef>
                <a:spcPct val="20000"/>
              </a:spcBef>
              <a:spcAft>
                <a:spcPct val="0"/>
              </a:spcAft>
              <a:buChar char="»"/>
              <a:defRPr sz="2000">
                <a:solidFill>
                  <a:schemeClr val="bg1"/>
                </a:solidFill>
                <a:latin typeface="Arial" charset="0"/>
              </a:defRPr>
            </a:lvl9pPr>
          </a:lstStyle>
          <a:p>
            <a:pPr algn="r" eaLnBrk="1" hangingPunct="1">
              <a:spcBef>
                <a:spcPct val="0"/>
              </a:spcBef>
              <a:buFontTx/>
              <a:buNone/>
            </a:pPr>
            <a:fld id="{3EC9AD54-3E50-4FBD-BA65-A862E56502AE}" type="slidenum">
              <a:rPr lang="en-US" altLang="en-US" sz="1400">
                <a:solidFill>
                  <a:schemeClr val="tx1"/>
                </a:solidFill>
                <a:cs typeface="Arial" charset="0"/>
              </a:rPr>
              <a:pPr algn="r" eaLnBrk="1" hangingPunct="1">
                <a:spcBef>
                  <a:spcPct val="0"/>
                </a:spcBef>
                <a:buFontTx/>
                <a:buNone/>
              </a:pPr>
              <a:t>2</a:t>
            </a:fld>
            <a:endParaRPr lang="en-US" altLang="en-US" sz="1400">
              <a:solidFill>
                <a:schemeClr val="tx1"/>
              </a:solidFill>
              <a:cs typeface="Arial" charset="0"/>
            </a:endParaRPr>
          </a:p>
        </p:txBody>
      </p:sp>
      <p:sp>
        <p:nvSpPr>
          <p:cNvPr id="62466" name="AutoShape 2"/>
          <p:cNvSpPr>
            <a:spLocks noChangeArrowheads="1"/>
          </p:cNvSpPr>
          <p:nvPr/>
        </p:nvSpPr>
        <p:spPr bwMode="auto">
          <a:xfrm>
            <a:off x="762000" y="4648200"/>
            <a:ext cx="1839913" cy="1189038"/>
          </a:xfrm>
          <a:prstGeom prst="roundRect">
            <a:avLst>
              <a:gd name="adj" fmla="val 16667"/>
            </a:avLst>
          </a:prstGeom>
          <a:solidFill>
            <a:srgbClr val="FFCC00">
              <a:alpha val="7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lIns="43235" tIns="43235" rIns="43235" bIns="43235" anchor="ctr" anchorCtr="1"/>
          <a:lstStyle>
            <a:lvl1pPr>
              <a:spcBef>
                <a:spcPct val="20000"/>
              </a:spcBef>
              <a:buChar char="•"/>
              <a:tabLst>
                <a:tab pos="652463" algn="l"/>
              </a:tabLst>
              <a:defRPr sz="3200">
                <a:solidFill>
                  <a:schemeClr val="bg1"/>
                </a:solidFill>
                <a:latin typeface="Arial" charset="0"/>
              </a:defRPr>
            </a:lvl1pPr>
            <a:lvl2pPr marL="742950" indent="-285750">
              <a:spcBef>
                <a:spcPct val="20000"/>
              </a:spcBef>
              <a:buChar char="–"/>
              <a:tabLst>
                <a:tab pos="652463" algn="l"/>
              </a:tabLst>
              <a:defRPr sz="2800">
                <a:solidFill>
                  <a:schemeClr val="bg1"/>
                </a:solidFill>
                <a:latin typeface="Arial" charset="0"/>
              </a:defRPr>
            </a:lvl2pPr>
            <a:lvl3pPr marL="1143000" indent="-228600">
              <a:spcBef>
                <a:spcPct val="20000"/>
              </a:spcBef>
              <a:buChar char="•"/>
              <a:tabLst>
                <a:tab pos="652463" algn="l"/>
              </a:tabLst>
              <a:defRPr sz="2400">
                <a:solidFill>
                  <a:schemeClr val="bg1"/>
                </a:solidFill>
                <a:latin typeface="Arial" charset="0"/>
              </a:defRPr>
            </a:lvl3pPr>
            <a:lvl4pPr marL="1600200" indent="-228600">
              <a:spcBef>
                <a:spcPct val="20000"/>
              </a:spcBef>
              <a:buChar char="–"/>
              <a:tabLst>
                <a:tab pos="652463" algn="l"/>
              </a:tabLst>
              <a:defRPr sz="2000">
                <a:solidFill>
                  <a:schemeClr val="bg1"/>
                </a:solidFill>
                <a:latin typeface="Arial" charset="0"/>
              </a:defRPr>
            </a:lvl4pPr>
            <a:lvl5pPr marL="2057400" indent="-228600">
              <a:spcBef>
                <a:spcPct val="20000"/>
              </a:spcBef>
              <a:buChar char="»"/>
              <a:tabLst>
                <a:tab pos="652463" algn="l"/>
              </a:tabLst>
              <a:defRPr sz="2000">
                <a:solidFill>
                  <a:schemeClr val="bg1"/>
                </a:solidFill>
                <a:latin typeface="Arial" charset="0"/>
              </a:defRPr>
            </a:lvl5pPr>
            <a:lvl6pPr marL="2514600" indent="-228600" eaLnBrk="0" fontAlgn="base" hangingPunct="0">
              <a:spcBef>
                <a:spcPct val="20000"/>
              </a:spcBef>
              <a:spcAft>
                <a:spcPct val="0"/>
              </a:spcAft>
              <a:buChar char="»"/>
              <a:tabLst>
                <a:tab pos="652463" algn="l"/>
              </a:tabLst>
              <a:defRPr sz="2000">
                <a:solidFill>
                  <a:schemeClr val="bg1"/>
                </a:solidFill>
                <a:latin typeface="Arial" charset="0"/>
              </a:defRPr>
            </a:lvl6pPr>
            <a:lvl7pPr marL="2971800" indent="-228600" eaLnBrk="0" fontAlgn="base" hangingPunct="0">
              <a:spcBef>
                <a:spcPct val="20000"/>
              </a:spcBef>
              <a:spcAft>
                <a:spcPct val="0"/>
              </a:spcAft>
              <a:buChar char="»"/>
              <a:tabLst>
                <a:tab pos="652463" algn="l"/>
              </a:tabLst>
              <a:defRPr sz="2000">
                <a:solidFill>
                  <a:schemeClr val="bg1"/>
                </a:solidFill>
                <a:latin typeface="Arial" charset="0"/>
              </a:defRPr>
            </a:lvl7pPr>
            <a:lvl8pPr marL="3429000" indent="-228600" eaLnBrk="0" fontAlgn="base" hangingPunct="0">
              <a:spcBef>
                <a:spcPct val="20000"/>
              </a:spcBef>
              <a:spcAft>
                <a:spcPct val="0"/>
              </a:spcAft>
              <a:buChar char="»"/>
              <a:tabLst>
                <a:tab pos="652463" algn="l"/>
              </a:tabLst>
              <a:defRPr sz="2000">
                <a:solidFill>
                  <a:schemeClr val="bg1"/>
                </a:solidFill>
                <a:latin typeface="Arial" charset="0"/>
              </a:defRPr>
            </a:lvl8pPr>
            <a:lvl9pPr marL="3886200" indent="-228600" eaLnBrk="0" fontAlgn="base" hangingPunct="0">
              <a:spcBef>
                <a:spcPct val="20000"/>
              </a:spcBef>
              <a:spcAft>
                <a:spcPct val="0"/>
              </a:spcAft>
              <a:buChar char="»"/>
              <a:tabLst>
                <a:tab pos="652463" algn="l"/>
              </a:tabLst>
              <a:defRPr sz="2000">
                <a:solidFill>
                  <a:schemeClr val="bg1"/>
                </a:solidFill>
                <a:latin typeface="Arial" charset="0"/>
              </a:defRPr>
            </a:lvl9pPr>
          </a:lstStyle>
          <a:p>
            <a:pPr algn="ctr" eaLnBrk="1" hangingPunct="1">
              <a:spcBef>
                <a:spcPct val="0"/>
              </a:spcBef>
              <a:buNone/>
            </a:pPr>
            <a:r>
              <a:rPr lang="en-US" altLang="en-US" sz="1500" b="1" dirty="0">
                <a:solidFill>
                  <a:srgbClr val="003399"/>
                </a:solidFill>
              </a:rPr>
              <a:t>Division of </a:t>
            </a:r>
            <a:br>
              <a:rPr lang="en-US" altLang="en-US" sz="1500" b="1" dirty="0">
                <a:solidFill>
                  <a:srgbClr val="003399"/>
                </a:solidFill>
              </a:rPr>
            </a:br>
            <a:r>
              <a:rPr lang="en-US" altLang="en-US" sz="1500" b="1" dirty="0">
                <a:solidFill>
                  <a:srgbClr val="003399"/>
                </a:solidFill>
              </a:rPr>
              <a:t>Child Protection &amp; Permanency </a:t>
            </a:r>
          </a:p>
        </p:txBody>
      </p:sp>
      <p:sp>
        <p:nvSpPr>
          <p:cNvPr id="62467" name="AutoShape 3"/>
          <p:cNvSpPr>
            <a:spLocks noChangeArrowheads="1"/>
          </p:cNvSpPr>
          <p:nvPr/>
        </p:nvSpPr>
        <p:spPr bwMode="auto">
          <a:xfrm>
            <a:off x="2601913" y="4648200"/>
            <a:ext cx="1836737" cy="1189038"/>
          </a:xfrm>
          <a:prstGeom prst="roundRect">
            <a:avLst>
              <a:gd name="adj" fmla="val 16667"/>
            </a:avLst>
          </a:prstGeom>
          <a:solidFill>
            <a:srgbClr val="FF9900">
              <a:alpha val="7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lIns="0" tIns="43235" rIns="0" bIns="43235" anchor="ctr" anchorCtr="1"/>
          <a:lstStyle>
            <a:lvl1pPr>
              <a:spcBef>
                <a:spcPct val="20000"/>
              </a:spcBef>
              <a:buChar char="•"/>
              <a:defRPr sz="3200">
                <a:solidFill>
                  <a:schemeClr val="bg1"/>
                </a:solidFill>
                <a:latin typeface="Arial" charset="0"/>
              </a:defRPr>
            </a:lvl1pPr>
            <a:lvl2pPr marL="742950" indent="-285750">
              <a:spcBef>
                <a:spcPct val="20000"/>
              </a:spcBef>
              <a:buChar char="–"/>
              <a:defRPr sz="2800">
                <a:solidFill>
                  <a:schemeClr val="bg1"/>
                </a:solidFill>
                <a:latin typeface="Arial" charset="0"/>
              </a:defRPr>
            </a:lvl2pPr>
            <a:lvl3pPr marL="1143000" indent="-228600">
              <a:spcBef>
                <a:spcPct val="20000"/>
              </a:spcBef>
              <a:buChar char="•"/>
              <a:defRPr sz="2400">
                <a:solidFill>
                  <a:schemeClr val="bg1"/>
                </a:solidFill>
                <a:latin typeface="Arial" charset="0"/>
              </a:defRPr>
            </a:lvl3pPr>
            <a:lvl4pPr marL="1600200" indent="-228600">
              <a:spcBef>
                <a:spcPct val="20000"/>
              </a:spcBef>
              <a:buChar char="–"/>
              <a:defRPr sz="2000">
                <a:solidFill>
                  <a:schemeClr val="bg1"/>
                </a:solidFill>
                <a:latin typeface="Arial" charset="0"/>
              </a:defRPr>
            </a:lvl4pPr>
            <a:lvl5pPr marL="2057400" indent="-228600">
              <a:spcBef>
                <a:spcPct val="20000"/>
              </a:spcBef>
              <a:buChar char="»"/>
              <a:defRPr sz="2000">
                <a:solidFill>
                  <a:schemeClr val="bg1"/>
                </a:solidFill>
                <a:latin typeface="Arial" charset="0"/>
              </a:defRPr>
            </a:lvl5pPr>
            <a:lvl6pPr marL="2514600" indent="-228600" eaLnBrk="0" fontAlgn="base" hangingPunct="0">
              <a:spcBef>
                <a:spcPct val="20000"/>
              </a:spcBef>
              <a:spcAft>
                <a:spcPct val="0"/>
              </a:spcAft>
              <a:buChar char="»"/>
              <a:defRPr sz="2000">
                <a:solidFill>
                  <a:schemeClr val="bg1"/>
                </a:solidFill>
                <a:latin typeface="Arial" charset="0"/>
              </a:defRPr>
            </a:lvl6pPr>
            <a:lvl7pPr marL="2971800" indent="-228600" eaLnBrk="0" fontAlgn="base" hangingPunct="0">
              <a:spcBef>
                <a:spcPct val="20000"/>
              </a:spcBef>
              <a:spcAft>
                <a:spcPct val="0"/>
              </a:spcAft>
              <a:buChar char="»"/>
              <a:defRPr sz="2000">
                <a:solidFill>
                  <a:schemeClr val="bg1"/>
                </a:solidFill>
                <a:latin typeface="Arial" charset="0"/>
              </a:defRPr>
            </a:lvl7pPr>
            <a:lvl8pPr marL="3429000" indent="-228600" eaLnBrk="0" fontAlgn="base" hangingPunct="0">
              <a:spcBef>
                <a:spcPct val="20000"/>
              </a:spcBef>
              <a:spcAft>
                <a:spcPct val="0"/>
              </a:spcAft>
              <a:buChar char="»"/>
              <a:defRPr sz="2000">
                <a:solidFill>
                  <a:schemeClr val="bg1"/>
                </a:solidFill>
                <a:latin typeface="Arial" charset="0"/>
              </a:defRPr>
            </a:lvl8pPr>
            <a:lvl9pPr marL="3886200" indent="-228600" eaLnBrk="0" fontAlgn="base" hangingPunct="0">
              <a:spcBef>
                <a:spcPct val="20000"/>
              </a:spcBef>
              <a:spcAft>
                <a:spcPct val="0"/>
              </a:spcAft>
              <a:buChar char="»"/>
              <a:defRPr sz="2000">
                <a:solidFill>
                  <a:schemeClr val="bg1"/>
                </a:solidFill>
                <a:latin typeface="Arial" charset="0"/>
              </a:defRPr>
            </a:lvl9pPr>
          </a:lstStyle>
          <a:p>
            <a:pPr algn="ctr" eaLnBrk="1" hangingPunct="1">
              <a:spcBef>
                <a:spcPct val="0"/>
              </a:spcBef>
              <a:buFontTx/>
              <a:buNone/>
            </a:pPr>
            <a:r>
              <a:rPr lang="en-US" altLang="en-US" sz="1500" b="1" dirty="0">
                <a:solidFill>
                  <a:srgbClr val="003399"/>
                </a:solidFill>
              </a:rPr>
              <a:t>Children’s System of Care</a:t>
            </a:r>
          </a:p>
        </p:txBody>
      </p:sp>
      <p:sp>
        <p:nvSpPr>
          <p:cNvPr id="62468" name="AutoShape 4"/>
          <p:cNvSpPr>
            <a:spLocks noChangeArrowheads="1"/>
          </p:cNvSpPr>
          <p:nvPr/>
        </p:nvSpPr>
        <p:spPr bwMode="auto">
          <a:xfrm>
            <a:off x="4430713" y="4648200"/>
            <a:ext cx="1836737" cy="1189038"/>
          </a:xfrm>
          <a:prstGeom prst="roundRect">
            <a:avLst>
              <a:gd name="adj" fmla="val 16667"/>
            </a:avLst>
          </a:prstGeom>
          <a:solidFill>
            <a:srgbClr val="339966">
              <a:alpha val="7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lIns="0" tIns="43235" rIns="0" bIns="43235"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r>
              <a:rPr lang="en-US" altLang="en-US" sz="1450" b="1" dirty="0" smtClean="0">
                <a:solidFill>
                  <a:schemeClr val="bg1"/>
                </a:solidFill>
                <a:cs typeface="Arial" panose="020B0604020202020204" pitchFamily="34" charset="0"/>
              </a:rPr>
              <a:t>Division of </a:t>
            </a:r>
            <a:br>
              <a:rPr lang="en-US" altLang="en-US" sz="1450" b="1" dirty="0" smtClean="0">
                <a:solidFill>
                  <a:schemeClr val="bg1"/>
                </a:solidFill>
                <a:cs typeface="Arial" panose="020B0604020202020204" pitchFamily="34" charset="0"/>
              </a:rPr>
            </a:br>
            <a:r>
              <a:rPr lang="en-US" altLang="en-US" sz="1450" b="1" dirty="0" smtClean="0">
                <a:solidFill>
                  <a:schemeClr val="bg1"/>
                </a:solidFill>
                <a:cs typeface="Arial" panose="020B0604020202020204" pitchFamily="34" charset="0"/>
              </a:rPr>
              <a:t>Family</a:t>
            </a:r>
            <a:br>
              <a:rPr lang="en-US" altLang="en-US" sz="1450" b="1" dirty="0" smtClean="0">
                <a:solidFill>
                  <a:schemeClr val="bg1"/>
                </a:solidFill>
                <a:cs typeface="Arial" panose="020B0604020202020204" pitchFamily="34" charset="0"/>
              </a:rPr>
            </a:br>
            <a:r>
              <a:rPr lang="en-US" altLang="en-US" sz="1450" b="1" dirty="0" smtClean="0">
                <a:solidFill>
                  <a:schemeClr val="bg1"/>
                </a:solidFill>
                <a:cs typeface="Arial" panose="020B0604020202020204" pitchFamily="34" charset="0"/>
              </a:rPr>
              <a:t> &amp; Community </a:t>
            </a:r>
            <a:br>
              <a:rPr lang="en-US" altLang="en-US" sz="1450" b="1" dirty="0" smtClean="0">
                <a:solidFill>
                  <a:schemeClr val="bg1"/>
                </a:solidFill>
                <a:cs typeface="Arial" panose="020B0604020202020204" pitchFamily="34" charset="0"/>
              </a:rPr>
            </a:br>
            <a:r>
              <a:rPr lang="en-US" altLang="en-US" sz="1450" b="1" dirty="0" smtClean="0">
                <a:solidFill>
                  <a:schemeClr val="bg1"/>
                </a:solidFill>
                <a:cs typeface="Arial" panose="020B0604020202020204" pitchFamily="34" charset="0"/>
              </a:rPr>
              <a:t>Partnerships</a:t>
            </a:r>
          </a:p>
          <a:p>
            <a:pPr algn="ctr" eaLnBrk="1" hangingPunct="1">
              <a:spcBef>
                <a:spcPct val="0"/>
              </a:spcBef>
              <a:buFontTx/>
              <a:buNone/>
              <a:defRPr/>
            </a:pPr>
            <a:endParaRPr lang="en-US" altLang="en-US" sz="1450" dirty="0" smtClean="0">
              <a:solidFill>
                <a:schemeClr val="bg1"/>
              </a:solidFill>
              <a:cs typeface="Arial" panose="020B0604020202020204" pitchFamily="34" charset="0"/>
            </a:endParaRPr>
          </a:p>
        </p:txBody>
      </p:sp>
      <p:sp>
        <p:nvSpPr>
          <p:cNvPr id="62470" name="AutoShape 6"/>
          <p:cNvSpPr>
            <a:spLocks noChangeArrowheads="1"/>
          </p:cNvSpPr>
          <p:nvPr/>
        </p:nvSpPr>
        <p:spPr bwMode="auto">
          <a:xfrm>
            <a:off x="2906713" y="1524000"/>
            <a:ext cx="3255962" cy="1028700"/>
          </a:xfrm>
          <a:prstGeom prst="roundRect">
            <a:avLst>
              <a:gd name="adj" fmla="val 16667"/>
            </a:avLst>
          </a:prstGeom>
          <a:solidFill>
            <a:srgbClr val="003366">
              <a:alpha val="7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lIns="86470" tIns="43235" rIns="86470" bIns="43235" anchor="ctr" anchorCtr="1"/>
          <a:lstStyle>
            <a:lvl1pPr>
              <a:spcBef>
                <a:spcPct val="20000"/>
              </a:spcBef>
              <a:buChar char="•"/>
              <a:defRPr sz="3200">
                <a:solidFill>
                  <a:schemeClr val="bg1"/>
                </a:solidFill>
                <a:latin typeface="Arial" charset="0"/>
              </a:defRPr>
            </a:lvl1pPr>
            <a:lvl2pPr marL="742950" indent="-285750">
              <a:spcBef>
                <a:spcPct val="20000"/>
              </a:spcBef>
              <a:buChar char="–"/>
              <a:defRPr sz="2800">
                <a:solidFill>
                  <a:schemeClr val="bg1"/>
                </a:solidFill>
                <a:latin typeface="Arial" charset="0"/>
              </a:defRPr>
            </a:lvl2pPr>
            <a:lvl3pPr marL="1143000" indent="-228600">
              <a:spcBef>
                <a:spcPct val="20000"/>
              </a:spcBef>
              <a:buChar char="•"/>
              <a:defRPr sz="2400">
                <a:solidFill>
                  <a:schemeClr val="bg1"/>
                </a:solidFill>
                <a:latin typeface="Arial" charset="0"/>
              </a:defRPr>
            </a:lvl3pPr>
            <a:lvl4pPr marL="1600200" indent="-228600">
              <a:spcBef>
                <a:spcPct val="20000"/>
              </a:spcBef>
              <a:buChar char="–"/>
              <a:defRPr sz="2000">
                <a:solidFill>
                  <a:schemeClr val="bg1"/>
                </a:solidFill>
                <a:latin typeface="Arial" charset="0"/>
              </a:defRPr>
            </a:lvl4pPr>
            <a:lvl5pPr marL="2057400" indent="-228600">
              <a:spcBef>
                <a:spcPct val="20000"/>
              </a:spcBef>
              <a:buChar char="»"/>
              <a:defRPr sz="2000">
                <a:solidFill>
                  <a:schemeClr val="bg1"/>
                </a:solidFill>
                <a:latin typeface="Arial" charset="0"/>
              </a:defRPr>
            </a:lvl5pPr>
            <a:lvl6pPr marL="2514600" indent="-228600" eaLnBrk="0" fontAlgn="base" hangingPunct="0">
              <a:spcBef>
                <a:spcPct val="20000"/>
              </a:spcBef>
              <a:spcAft>
                <a:spcPct val="0"/>
              </a:spcAft>
              <a:buChar char="»"/>
              <a:defRPr sz="2000">
                <a:solidFill>
                  <a:schemeClr val="bg1"/>
                </a:solidFill>
                <a:latin typeface="Arial" charset="0"/>
              </a:defRPr>
            </a:lvl6pPr>
            <a:lvl7pPr marL="2971800" indent="-228600" eaLnBrk="0" fontAlgn="base" hangingPunct="0">
              <a:spcBef>
                <a:spcPct val="20000"/>
              </a:spcBef>
              <a:spcAft>
                <a:spcPct val="0"/>
              </a:spcAft>
              <a:buChar char="»"/>
              <a:defRPr sz="2000">
                <a:solidFill>
                  <a:schemeClr val="bg1"/>
                </a:solidFill>
                <a:latin typeface="Arial" charset="0"/>
              </a:defRPr>
            </a:lvl7pPr>
            <a:lvl8pPr marL="3429000" indent="-228600" eaLnBrk="0" fontAlgn="base" hangingPunct="0">
              <a:spcBef>
                <a:spcPct val="20000"/>
              </a:spcBef>
              <a:spcAft>
                <a:spcPct val="0"/>
              </a:spcAft>
              <a:buChar char="»"/>
              <a:defRPr sz="2000">
                <a:solidFill>
                  <a:schemeClr val="bg1"/>
                </a:solidFill>
                <a:latin typeface="Arial" charset="0"/>
              </a:defRPr>
            </a:lvl8pPr>
            <a:lvl9pPr marL="3886200" indent="-228600" eaLnBrk="0" fontAlgn="base" hangingPunct="0">
              <a:spcBef>
                <a:spcPct val="20000"/>
              </a:spcBef>
              <a:spcAft>
                <a:spcPct val="0"/>
              </a:spcAft>
              <a:buChar char="»"/>
              <a:defRPr sz="2000">
                <a:solidFill>
                  <a:schemeClr val="bg1"/>
                </a:solidFill>
                <a:latin typeface="Arial" charset="0"/>
              </a:defRPr>
            </a:lvl9pPr>
          </a:lstStyle>
          <a:p>
            <a:pPr algn="ctr" eaLnBrk="1" hangingPunct="1">
              <a:spcBef>
                <a:spcPct val="0"/>
              </a:spcBef>
              <a:buFontTx/>
              <a:buNone/>
            </a:pPr>
            <a:r>
              <a:rPr lang="en-US" altLang="en-US" sz="1900" b="1"/>
              <a:t>New Jersey Department of Children and Families</a:t>
            </a:r>
          </a:p>
          <a:p>
            <a:pPr algn="ctr" eaLnBrk="1" hangingPunct="1">
              <a:spcBef>
                <a:spcPct val="0"/>
              </a:spcBef>
              <a:buFontTx/>
              <a:buNone/>
            </a:pPr>
            <a:r>
              <a:rPr lang="en-US" altLang="en-US" sz="1300"/>
              <a:t>Commissioner</a:t>
            </a:r>
          </a:p>
        </p:txBody>
      </p:sp>
      <p:cxnSp>
        <p:nvCxnSpPr>
          <p:cNvPr id="62471" name="AutoShape 7"/>
          <p:cNvCxnSpPr>
            <a:cxnSpLocks noChangeShapeType="1"/>
            <a:stCxn id="62470" idx="2"/>
            <a:endCxn id="62467" idx="0"/>
          </p:cNvCxnSpPr>
          <p:nvPr/>
        </p:nvCxnSpPr>
        <p:spPr bwMode="auto">
          <a:xfrm rot="5400000">
            <a:off x="2980532" y="3093243"/>
            <a:ext cx="2095500" cy="1014413"/>
          </a:xfrm>
          <a:prstGeom prst="bentConnector3">
            <a:avLst>
              <a:gd name="adj1" fmla="val 50000"/>
            </a:avLst>
          </a:prstGeom>
          <a:noFill/>
          <a:ln w="50800">
            <a:solidFill>
              <a:srgbClr val="FF9900"/>
            </a:solidFill>
            <a:miter lim="800000"/>
            <a:headEnd/>
            <a:tailEnd/>
          </a:ln>
          <a:extLst>
            <a:ext uri="{909E8E84-426E-40DD-AFC4-6F175D3DCCD1}">
              <a14:hiddenFill xmlns:a14="http://schemas.microsoft.com/office/drawing/2010/main">
                <a:noFill/>
              </a14:hiddenFill>
            </a:ext>
          </a:extLst>
        </p:spPr>
      </p:cxnSp>
      <p:cxnSp>
        <p:nvCxnSpPr>
          <p:cNvPr id="62472" name="AutoShape 8"/>
          <p:cNvCxnSpPr>
            <a:cxnSpLocks noChangeShapeType="1"/>
            <a:stCxn id="62470" idx="2"/>
          </p:cNvCxnSpPr>
          <p:nvPr/>
        </p:nvCxnSpPr>
        <p:spPr bwMode="auto">
          <a:xfrm rot="5400000">
            <a:off x="2116138" y="2228850"/>
            <a:ext cx="2095500" cy="2743200"/>
          </a:xfrm>
          <a:prstGeom prst="bentConnector3">
            <a:avLst>
              <a:gd name="adj1" fmla="val 50000"/>
            </a:avLst>
          </a:prstGeom>
          <a:noFill/>
          <a:ln w="50800">
            <a:solidFill>
              <a:srgbClr val="FFCC00"/>
            </a:solidFill>
            <a:miter lim="800000"/>
            <a:headEnd/>
            <a:tailEnd/>
          </a:ln>
          <a:extLst>
            <a:ext uri="{909E8E84-426E-40DD-AFC4-6F175D3DCCD1}">
              <a14:hiddenFill xmlns:a14="http://schemas.microsoft.com/office/drawing/2010/main">
                <a:noFill/>
              </a14:hiddenFill>
            </a:ext>
          </a:extLst>
        </p:spPr>
      </p:cxnSp>
      <p:cxnSp>
        <p:nvCxnSpPr>
          <p:cNvPr id="62473" name="AutoShape 9"/>
          <p:cNvCxnSpPr>
            <a:cxnSpLocks noChangeShapeType="1"/>
            <a:stCxn id="62470" idx="2"/>
            <a:endCxn id="62468" idx="0"/>
          </p:cNvCxnSpPr>
          <p:nvPr/>
        </p:nvCxnSpPr>
        <p:spPr bwMode="auto">
          <a:xfrm rot="16200000" flipH="1">
            <a:off x="3894138" y="3194050"/>
            <a:ext cx="2095500" cy="812800"/>
          </a:xfrm>
          <a:prstGeom prst="bentConnector3">
            <a:avLst>
              <a:gd name="adj1" fmla="val 50000"/>
            </a:avLst>
          </a:prstGeom>
          <a:noFill/>
          <a:ln w="50800">
            <a:solidFill>
              <a:srgbClr val="339966"/>
            </a:solidFill>
            <a:miter lim="800000"/>
            <a:headEnd/>
            <a:tailEnd/>
          </a:ln>
          <a:extLst>
            <a:ext uri="{909E8E84-426E-40DD-AFC4-6F175D3DCCD1}">
              <a14:hiddenFill xmlns:a14="http://schemas.microsoft.com/office/drawing/2010/main">
                <a:noFill/>
              </a14:hiddenFill>
            </a:ext>
          </a:extLst>
        </p:spPr>
      </p:cxnSp>
      <p:sp>
        <p:nvSpPr>
          <p:cNvPr id="62478" name="AutoShape 14"/>
          <p:cNvSpPr>
            <a:spLocks noChangeArrowheads="1"/>
          </p:cNvSpPr>
          <p:nvPr/>
        </p:nvSpPr>
        <p:spPr bwMode="auto">
          <a:xfrm>
            <a:off x="6259513" y="4648200"/>
            <a:ext cx="1838325" cy="1189038"/>
          </a:xfrm>
          <a:prstGeom prst="roundRect">
            <a:avLst>
              <a:gd name="adj" fmla="val 16667"/>
            </a:avLst>
          </a:prstGeom>
          <a:solidFill>
            <a:srgbClr val="993366">
              <a:alpha val="79999"/>
            </a:srgbClr>
          </a:solidFill>
          <a:ln>
            <a:noFill/>
          </a:ln>
          <a:extLst>
            <a:ext uri="{91240B29-F687-4F45-9708-019B960494DF}">
              <a14:hiddenLine xmlns:a14="http://schemas.microsoft.com/office/drawing/2010/main" w="9525" algn="ctr">
                <a:solidFill>
                  <a:srgbClr val="000000"/>
                </a:solidFill>
                <a:round/>
                <a:headEnd/>
                <a:tailEnd/>
              </a14:hiddenLine>
            </a:ext>
          </a:extLst>
        </p:spPr>
        <p:txBody>
          <a:bodyPr lIns="0" tIns="43235" rIns="0" bIns="43235" anchor="ctr" anchorCtr="1"/>
          <a:lstStyle>
            <a:lvl1pPr>
              <a:spcBef>
                <a:spcPct val="20000"/>
              </a:spcBef>
              <a:buChar char="•"/>
              <a:defRPr sz="3200">
                <a:solidFill>
                  <a:schemeClr val="bg1"/>
                </a:solidFill>
                <a:latin typeface="Arial" charset="0"/>
              </a:defRPr>
            </a:lvl1pPr>
            <a:lvl2pPr marL="742950" indent="-285750">
              <a:spcBef>
                <a:spcPct val="20000"/>
              </a:spcBef>
              <a:buChar char="–"/>
              <a:defRPr sz="2800">
                <a:solidFill>
                  <a:schemeClr val="bg1"/>
                </a:solidFill>
                <a:latin typeface="Arial" charset="0"/>
              </a:defRPr>
            </a:lvl2pPr>
            <a:lvl3pPr marL="1143000" indent="-228600">
              <a:spcBef>
                <a:spcPct val="20000"/>
              </a:spcBef>
              <a:buChar char="•"/>
              <a:defRPr sz="2400">
                <a:solidFill>
                  <a:schemeClr val="bg1"/>
                </a:solidFill>
                <a:latin typeface="Arial" charset="0"/>
              </a:defRPr>
            </a:lvl3pPr>
            <a:lvl4pPr marL="1600200" indent="-228600">
              <a:spcBef>
                <a:spcPct val="20000"/>
              </a:spcBef>
              <a:buChar char="–"/>
              <a:defRPr sz="2000">
                <a:solidFill>
                  <a:schemeClr val="bg1"/>
                </a:solidFill>
                <a:latin typeface="Arial" charset="0"/>
              </a:defRPr>
            </a:lvl4pPr>
            <a:lvl5pPr marL="2057400" indent="-228600">
              <a:spcBef>
                <a:spcPct val="20000"/>
              </a:spcBef>
              <a:buChar char="»"/>
              <a:defRPr sz="2000">
                <a:solidFill>
                  <a:schemeClr val="bg1"/>
                </a:solidFill>
                <a:latin typeface="Arial" charset="0"/>
              </a:defRPr>
            </a:lvl5pPr>
            <a:lvl6pPr marL="2514600" indent="-228600" eaLnBrk="0" fontAlgn="base" hangingPunct="0">
              <a:spcBef>
                <a:spcPct val="20000"/>
              </a:spcBef>
              <a:spcAft>
                <a:spcPct val="0"/>
              </a:spcAft>
              <a:buChar char="»"/>
              <a:defRPr sz="2000">
                <a:solidFill>
                  <a:schemeClr val="bg1"/>
                </a:solidFill>
                <a:latin typeface="Arial" charset="0"/>
              </a:defRPr>
            </a:lvl6pPr>
            <a:lvl7pPr marL="2971800" indent="-228600" eaLnBrk="0" fontAlgn="base" hangingPunct="0">
              <a:spcBef>
                <a:spcPct val="20000"/>
              </a:spcBef>
              <a:spcAft>
                <a:spcPct val="0"/>
              </a:spcAft>
              <a:buChar char="»"/>
              <a:defRPr sz="2000">
                <a:solidFill>
                  <a:schemeClr val="bg1"/>
                </a:solidFill>
                <a:latin typeface="Arial" charset="0"/>
              </a:defRPr>
            </a:lvl7pPr>
            <a:lvl8pPr marL="3429000" indent="-228600" eaLnBrk="0" fontAlgn="base" hangingPunct="0">
              <a:spcBef>
                <a:spcPct val="20000"/>
              </a:spcBef>
              <a:spcAft>
                <a:spcPct val="0"/>
              </a:spcAft>
              <a:buChar char="»"/>
              <a:defRPr sz="2000">
                <a:solidFill>
                  <a:schemeClr val="bg1"/>
                </a:solidFill>
                <a:latin typeface="Arial" charset="0"/>
              </a:defRPr>
            </a:lvl8pPr>
            <a:lvl9pPr marL="3886200" indent="-228600" eaLnBrk="0" fontAlgn="base" hangingPunct="0">
              <a:spcBef>
                <a:spcPct val="20000"/>
              </a:spcBef>
              <a:spcAft>
                <a:spcPct val="0"/>
              </a:spcAft>
              <a:buChar char="»"/>
              <a:defRPr sz="2000">
                <a:solidFill>
                  <a:schemeClr val="bg1"/>
                </a:solidFill>
                <a:latin typeface="Arial" charset="0"/>
              </a:defRPr>
            </a:lvl9pPr>
          </a:lstStyle>
          <a:p>
            <a:pPr algn="ctr" eaLnBrk="1" hangingPunct="1">
              <a:spcBef>
                <a:spcPct val="0"/>
              </a:spcBef>
              <a:buFontTx/>
              <a:buNone/>
            </a:pPr>
            <a:r>
              <a:rPr lang="en-US" altLang="en-US" sz="1500" b="1"/>
              <a:t>Division on Women</a:t>
            </a:r>
            <a:endParaRPr lang="en-US" altLang="en-US" sz="1500"/>
          </a:p>
        </p:txBody>
      </p:sp>
      <p:cxnSp>
        <p:nvCxnSpPr>
          <p:cNvPr id="62480" name="AutoShape 16"/>
          <p:cNvCxnSpPr>
            <a:cxnSpLocks noChangeShapeType="1"/>
            <a:stCxn id="62470" idx="2"/>
            <a:endCxn id="62478" idx="0"/>
          </p:cNvCxnSpPr>
          <p:nvPr/>
        </p:nvCxnSpPr>
        <p:spPr bwMode="auto">
          <a:xfrm rot="16200000" flipH="1">
            <a:off x="4809332" y="2278856"/>
            <a:ext cx="2095500" cy="2643187"/>
          </a:xfrm>
          <a:prstGeom prst="bentConnector3">
            <a:avLst>
              <a:gd name="adj1" fmla="val 50000"/>
            </a:avLst>
          </a:prstGeom>
          <a:noFill/>
          <a:ln w="50800">
            <a:solidFill>
              <a:srgbClr val="993366"/>
            </a:solidFill>
            <a:miter lim="800000"/>
            <a:headEnd/>
            <a:tailEnd/>
          </a:ln>
          <a:extLst>
            <a:ext uri="{909E8E84-426E-40DD-AFC4-6F175D3DCCD1}">
              <a14:hiddenFill xmlns:a14="http://schemas.microsoft.com/office/drawing/2010/main">
                <a:noFill/>
              </a14:hiddenFill>
            </a:ext>
          </a:extLst>
        </p:spPr>
      </p:cxnSp>
      <p:sp>
        <p:nvSpPr>
          <p:cNvPr id="14" name="Rectangle 2"/>
          <p:cNvSpPr txBox="1">
            <a:spLocks noChangeArrowheads="1"/>
          </p:cNvSpPr>
          <p:nvPr/>
        </p:nvSpPr>
        <p:spPr>
          <a:xfrm>
            <a:off x="457200" y="437400"/>
            <a:ext cx="8229600" cy="1143000"/>
          </a:xfrm>
          <a:prstGeom prst="rect">
            <a:avLst/>
          </a:prstGeom>
        </p:spPr>
        <p:txBody>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altLang="en-US" sz="3600" b="1" kern="0" dirty="0" smtClean="0">
                <a:solidFill>
                  <a:schemeClr val="tx1"/>
                </a:solidFill>
                <a:latin typeface="Century Schoolbook" panose="02040604050505020304" pitchFamily="18" charset="0"/>
              </a:rPr>
              <a:t>Four Major Operating Divisions</a:t>
            </a:r>
            <a:endParaRPr lang="en-US" altLang="en-US" sz="3600" b="1" kern="0" dirty="0">
              <a:solidFill>
                <a:schemeClr val="tx1"/>
              </a:solidFill>
              <a:latin typeface="Century Schoolbook" panose="02040604050505020304" pitchFamily="18" charset="0"/>
            </a:endParaRPr>
          </a:p>
        </p:txBody>
      </p:sp>
      <p:sp>
        <p:nvSpPr>
          <p:cNvPr id="15" name="Line 5"/>
          <p:cNvSpPr>
            <a:spLocks noChangeShapeType="1"/>
          </p:cNvSpPr>
          <p:nvPr/>
        </p:nvSpPr>
        <p:spPr bwMode="auto">
          <a:xfrm>
            <a:off x="914400" y="1219200"/>
            <a:ext cx="723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eaLnBrk="1" hangingPunct="1"/>
            <a:endParaRPr lang="en-US" sz="1800">
              <a:solidFill>
                <a:srgbClr val="000000"/>
              </a:solidFill>
              <a:latin typeface="Arial"/>
            </a:endParaRPr>
          </a:p>
        </p:txBody>
      </p:sp>
    </p:spTree>
    <p:extLst>
      <p:ext uri="{BB962C8B-B14F-4D97-AF65-F5344CB8AC3E}">
        <p14:creationId xmlns:p14="http://schemas.microsoft.com/office/powerpoint/2010/main" val="29429580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decel="50000" fill="hold" grpId="0" nodeType="afterEffect">
                                  <p:stCondLst>
                                    <p:cond delay="0"/>
                                  </p:stCondLst>
                                  <p:childTnLst>
                                    <p:set>
                                      <p:cBhvr>
                                        <p:cTn id="6" dur="1" fill="hold">
                                          <p:stCondLst>
                                            <p:cond delay="0"/>
                                          </p:stCondLst>
                                        </p:cTn>
                                        <p:tgtEl>
                                          <p:spTgt spid="62470"/>
                                        </p:tgtEl>
                                        <p:attrNameLst>
                                          <p:attrName>style.visibility</p:attrName>
                                        </p:attrNameLst>
                                      </p:cBhvr>
                                      <p:to>
                                        <p:strVal val="visible"/>
                                      </p:to>
                                    </p:set>
                                    <p:anim calcmode="lin" valueType="num">
                                      <p:cBhvr additive="base">
                                        <p:cTn id="7" dur="500" fill="hold"/>
                                        <p:tgtEl>
                                          <p:spTgt spid="62470"/>
                                        </p:tgtEl>
                                        <p:attrNameLst>
                                          <p:attrName>ppt_x</p:attrName>
                                        </p:attrNameLst>
                                      </p:cBhvr>
                                      <p:tavLst>
                                        <p:tav tm="0">
                                          <p:val>
                                            <p:strVal val="#ppt_x"/>
                                          </p:val>
                                        </p:tav>
                                        <p:tav tm="100000">
                                          <p:val>
                                            <p:strVal val="#ppt_x"/>
                                          </p:val>
                                        </p:tav>
                                      </p:tavLst>
                                    </p:anim>
                                    <p:anim calcmode="lin" valueType="num">
                                      <p:cBhvr additive="base">
                                        <p:cTn id="8" dur="500" fill="hold"/>
                                        <p:tgtEl>
                                          <p:spTgt spid="62470"/>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decel="50000" fill="hold" grpId="0" nodeType="afterEffect">
                                  <p:stCondLst>
                                    <p:cond delay="0"/>
                                  </p:stCondLst>
                                  <p:childTnLst>
                                    <p:set>
                                      <p:cBhvr>
                                        <p:cTn id="11" dur="1" fill="hold">
                                          <p:stCondLst>
                                            <p:cond delay="0"/>
                                          </p:stCondLst>
                                        </p:cTn>
                                        <p:tgtEl>
                                          <p:spTgt spid="62466"/>
                                        </p:tgtEl>
                                        <p:attrNameLst>
                                          <p:attrName>style.visibility</p:attrName>
                                        </p:attrNameLst>
                                      </p:cBhvr>
                                      <p:to>
                                        <p:strVal val="visible"/>
                                      </p:to>
                                    </p:set>
                                    <p:anim calcmode="lin" valueType="num">
                                      <p:cBhvr additive="base">
                                        <p:cTn id="12" dur="500" fill="hold"/>
                                        <p:tgtEl>
                                          <p:spTgt spid="62466"/>
                                        </p:tgtEl>
                                        <p:attrNameLst>
                                          <p:attrName>ppt_x</p:attrName>
                                        </p:attrNameLst>
                                      </p:cBhvr>
                                      <p:tavLst>
                                        <p:tav tm="0">
                                          <p:val>
                                            <p:strVal val="#ppt_x"/>
                                          </p:val>
                                        </p:tav>
                                        <p:tav tm="100000">
                                          <p:val>
                                            <p:strVal val="#ppt_x"/>
                                          </p:val>
                                        </p:tav>
                                      </p:tavLst>
                                    </p:anim>
                                    <p:anim calcmode="lin" valueType="num">
                                      <p:cBhvr additive="base">
                                        <p:cTn id="13" dur="500" fill="hold"/>
                                        <p:tgtEl>
                                          <p:spTgt spid="62466"/>
                                        </p:tgtEl>
                                        <p:attrNameLst>
                                          <p:attrName>ppt_y</p:attrName>
                                        </p:attrNameLst>
                                      </p:cBhvr>
                                      <p:tavLst>
                                        <p:tav tm="0">
                                          <p:val>
                                            <p:strVal val="1+#ppt_h/2"/>
                                          </p:val>
                                        </p:tav>
                                        <p:tav tm="100000">
                                          <p:val>
                                            <p:strVal val="#ppt_y"/>
                                          </p:val>
                                        </p:tav>
                                      </p:tavLst>
                                    </p:anim>
                                  </p:childTnLst>
                                </p:cTn>
                              </p:par>
                              <p:par>
                                <p:cTn id="14" presetID="10" presetClass="entr" presetSubtype="0" fill="hold" nodeType="withEffect">
                                  <p:stCondLst>
                                    <p:cond delay="0"/>
                                  </p:stCondLst>
                                  <p:childTnLst>
                                    <p:set>
                                      <p:cBhvr>
                                        <p:cTn id="15" dur="1" fill="hold">
                                          <p:stCondLst>
                                            <p:cond delay="0"/>
                                          </p:stCondLst>
                                        </p:cTn>
                                        <p:tgtEl>
                                          <p:spTgt spid="62472"/>
                                        </p:tgtEl>
                                        <p:attrNameLst>
                                          <p:attrName>style.visibility</p:attrName>
                                        </p:attrNameLst>
                                      </p:cBhvr>
                                      <p:to>
                                        <p:strVal val="visible"/>
                                      </p:to>
                                    </p:set>
                                    <p:animEffect transition="in" filter="fade">
                                      <p:cBhvr>
                                        <p:cTn id="16" dur="500"/>
                                        <p:tgtEl>
                                          <p:spTgt spid="62472"/>
                                        </p:tgtEl>
                                      </p:cBhvr>
                                    </p:animEffect>
                                  </p:childTnLst>
                                </p:cTn>
                              </p:par>
                            </p:childTnLst>
                          </p:cTn>
                        </p:par>
                        <p:par>
                          <p:cTn id="17" fill="hold" nodeType="afterGroup">
                            <p:stCondLst>
                              <p:cond delay="1000"/>
                            </p:stCondLst>
                            <p:childTnLst>
                              <p:par>
                                <p:cTn id="18" presetID="2" presetClass="entr" presetSubtype="4" decel="50000" fill="hold" grpId="0" nodeType="afterEffect">
                                  <p:stCondLst>
                                    <p:cond delay="0"/>
                                  </p:stCondLst>
                                  <p:childTnLst>
                                    <p:set>
                                      <p:cBhvr>
                                        <p:cTn id="19" dur="1" fill="hold">
                                          <p:stCondLst>
                                            <p:cond delay="0"/>
                                          </p:stCondLst>
                                        </p:cTn>
                                        <p:tgtEl>
                                          <p:spTgt spid="62467"/>
                                        </p:tgtEl>
                                        <p:attrNameLst>
                                          <p:attrName>style.visibility</p:attrName>
                                        </p:attrNameLst>
                                      </p:cBhvr>
                                      <p:to>
                                        <p:strVal val="visible"/>
                                      </p:to>
                                    </p:set>
                                    <p:anim calcmode="lin" valueType="num">
                                      <p:cBhvr additive="base">
                                        <p:cTn id="20" dur="500" fill="hold"/>
                                        <p:tgtEl>
                                          <p:spTgt spid="62467"/>
                                        </p:tgtEl>
                                        <p:attrNameLst>
                                          <p:attrName>ppt_x</p:attrName>
                                        </p:attrNameLst>
                                      </p:cBhvr>
                                      <p:tavLst>
                                        <p:tav tm="0">
                                          <p:val>
                                            <p:strVal val="#ppt_x"/>
                                          </p:val>
                                        </p:tav>
                                        <p:tav tm="100000">
                                          <p:val>
                                            <p:strVal val="#ppt_x"/>
                                          </p:val>
                                        </p:tav>
                                      </p:tavLst>
                                    </p:anim>
                                    <p:anim calcmode="lin" valueType="num">
                                      <p:cBhvr additive="base">
                                        <p:cTn id="21" dur="500" fill="hold"/>
                                        <p:tgtEl>
                                          <p:spTgt spid="62467"/>
                                        </p:tgtEl>
                                        <p:attrNameLst>
                                          <p:attrName>ppt_y</p:attrName>
                                        </p:attrNameLst>
                                      </p:cBhvr>
                                      <p:tavLst>
                                        <p:tav tm="0">
                                          <p:val>
                                            <p:strVal val="1+#ppt_h/2"/>
                                          </p:val>
                                        </p:tav>
                                        <p:tav tm="100000">
                                          <p:val>
                                            <p:strVal val="#ppt_y"/>
                                          </p:val>
                                        </p:tav>
                                      </p:tavLst>
                                    </p:anim>
                                  </p:childTnLst>
                                </p:cTn>
                              </p:par>
                              <p:par>
                                <p:cTn id="22" presetID="10" presetClass="entr" presetSubtype="0" fill="hold" nodeType="withEffect">
                                  <p:stCondLst>
                                    <p:cond delay="0"/>
                                  </p:stCondLst>
                                  <p:childTnLst>
                                    <p:set>
                                      <p:cBhvr>
                                        <p:cTn id="23" dur="1" fill="hold">
                                          <p:stCondLst>
                                            <p:cond delay="0"/>
                                          </p:stCondLst>
                                        </p:cTn>
                                        <p:tgtEl>
                                          <p:spTgt spid="62471"/>
                                        </p:tgtEl>
                                        <p:attrNameLst>
                                          <p:attrName>style.visibility</p:attrName>
                                        </p:attrNameLst>
                                      </p:cBhvr>
                                      <p:to>
                                        <p:strVal val="visible"/>
                                      </p:to>
                                    </p:set>
                                    <p:animEffect transition="in" filter="fade">
                                      <p:cBhvr>
                                        <p:cTn id="24" dur="500"/>
                                        <p:tgtEl>
                                          <p:spTgt spid="62471"/>
                                        </p:tgtEl>
                                      </p:cBhvr>
                                    </p:animEffect>
                                  </p:childTnLst>
                                </p:cTn>
                              </p:par>
                            </p:childTnLst>
                          </p:cTn>
                        </p:par>
                        <p:par>
                          <p:cTn id="25" fill="hold" nodeType="afterGroup">
                            <p:stCondLst>
                              <p:cond delay="1500"/>
                            </p:stCondLst>
                            <p:childTnLst>
                              <p:par>
                                <p:cTn id="26" presetID="2" presetClass="entr" presetSubtype="4" decel="50000" fill="hold" grpId="0" nodeType="afterEffect">
                                  <p:stCondLst>
                                    <p:cond delay="0"/>
                                  </p:stCondLst>
                                  <p:childTnLst>
                                    <p:set>
                                      <p:cBhvr>
                                        <p:cTn id="27" dur="1" fill="hold">
                                          <p:stCondLst>
                                            <p:cond delay="0"/>
                                          </p:stCondLst>
                                        </p:cTn>
                                        <p:tgtEl>
                                          <p:spTgt spid="62468"/>
                                        </p:tgtEl>
                                        <p:attrNameLst>
                                          <p:attrName>style.visibility</p:attrName>
                                        </p:attrNameLst>
                                      </p:cBhvr>
                                      <p:to>
                                        <p:strVal val="visible"/>
                                      </p:to>
                                    </p:set>
                                    <p:anim calcmode="lin" valueType="num">
                                      <p:cBhvr additive="base">
                                        <p:cTn id="28" dur="500" fill="hold"/>
                                        <p:tgtEl>
                                          <p:spTgt spid="62468"/>
                                        </p:tgtEl>
                                        <p:attrNameLst>
                                          <p:attrName>ppt_x</p:attrName>
                                        </p:attrNameLst>
                                      </p:cBhvr>
                                      <p:tavLst>
                                        <p:tav tm="0">
                                          <p:val>
                                            <p:strVal val="#ppt_x"/>
                                          </p:val>
                                        </p:tav>
                                        <p:tav tm="100000">
                                          <p:val>
                                            <p:strVal val="#ppt_x"/>
                                          </p:val>
                                        </p:tav>
                                      </p:tavLst>
                                    </p:anim>
                                    <p:anim calcmode="lin" valueType="num">
                                      <p:cBhvr additive="base">
                                        <p:cTn id="29" dur="500" fill="hold"/>
                                        <p:tgtEl>
                                          <p:spTgt spid="62468"/>
                                        </p:tgtEl>
                                        <p:attrNameLst>
                                          <p:attrName>ppt_y</p:attrName>
                                        </p:attrNameLst>
                                      </p:cBhvr>
                                      <p:tavLst>
                                        <p:tav tm="0">
                                          <p:val>
                                            <p:strVal val="1+#ppt_h/2"/>
                                          </p:val>
                                        </p:tav>
                                        <p:tav tm="100000">
                                          <p:val>
                                            <p:strVal val="#ppt_y"/>
                                          </p:val>
                                        </p:tav>
                                      </p:tavLst>
                                    </p:anim>
                                  </p:childTnLst>
                                </p:cTn>
                              </p:par>
                              <p:par>
                                <p:cTn id="30" presetID="10" presetClass="entr" presetSubtype="0" fill="hold" nodeType="withEffect">
                                  <p:stCondLst>
                                    <p:cond delay="0"/>
                                  </p:stCondLst>
                                  <p:childTnLst>
                                    <p:set>
                                      <p:cBhvr>
                                        <p:cTn id="31" dur="1" fill="hold">
                                          <p:stCondLst>
                                            <p:cond delay="0"/>
                                          </p:stCondLst>
                                        </p:cTn>
                                        <p:tgtEl>
                                          <p:spTgt spid="62473"/>
                                        </p:tgtEl>
                                        <p:attrNameLst>
                                          <p:attrName>style.visibility</p:attrName>
                                        </p:attrNameLst>
                                      </p:cBhvr>
                                      <p:to>
                                        <p:strVal val="visible"/>
                                      </p:to>
                                    </p:set>
                                    <p:animEffect transition="in" filter="fade">
                                      <p:cBhvr>
                                        <p:cTn id="32" dur="500"/>
                                        <p:tgtEl>
                                          <p:spTgt spid="62473"/>
                                        </p:tgtEl>
                                      </p:cBhvr>
                                    </p:animEffect>
                                  </p:childTnLst>
                                </p:cTn>
                              </p:par>
                            </p:childTnLst>
                          </p:cTn>
                        </p:par>
                        <p:par>
                          <p:cTn id="33" fill="hold" nodeType="afterGroup">
                            <p:stCondLst>
                              <p:cond delay="2000"/>
                            </p:stCondLst>
                            <p:childTnLst>
                              <p:par>
                                <p:cTn id="34" presetID="2" presetClass="entr" presetSubtype="4" decel="50000" fill="hold" grpId="0" nodeType="afterEffect">
                                  <p:stCondLst>
                                    <p:cond delay="0"/>
                                  </p:stCondLst>
                                  <p:childTnLst>
                                    <p:set>
                                      <p:cBhvr>
                                        <p:cTn id="35" dur="1" fill="hold">
                                          <p:stCondLst>
                                            <p:cond delay="0"/>
                                          </p:stCondLst>
                                        </p:cTn>
                                        <p:tgtEl>
                                          <p:spTgt spid="62478"/>
                                        </p:tgtEl>
                                        <p:attrNameLst>
                                          <p:attrName>style.visibility</p:attrName>
                                        </p:attrNameLst>
                                      </p:cBhvr>
                                      <p:to>
                                        <p:strVal val="visible"/>
                                      </p:to>
                                    </p:set>
                                    <p:anim calcmode="lin" valueType="num">
                                      <p:cBhvr additive="base">
                                        <p:cTn id="36" dur="500" fill="hold"/>
                                        <p:tgtEl>
                                          <p:spTgt spid="62478"/>
                                        </p:tgtEl>
                                        <p:attrNameLst>
                                          <p:attrName>ppt_x</p:attrName>
                                        </p:attrNameLst>
                                      </p:cBhvr>
                                      <p:tavLst>
                                        <p:tav tm="0">
                                          <p:val>
                                            <p:strVal val="#ppt_x"/>
                                          </p:val>
                                        </p:tav>
                                        <p:tav tm="100000">
                                          <p:val>
                                            <p:strVal val="#ppt_x"/>
                                          </p:val>
                                        </p:tav>
                                      </p:tavLst>
                                    </p:anim>
                                    <p:anim calcmode="lin" valueType="num">
                                      <p:cBhvr additive="base">
                                        <p:cTn id="37" dur="500" fill="hold"/>
                                        <p:tgtEl>
                                          <p:spTgt spid="62478"/>
                                        </p:tgtEl>
                                        <p:attrNameLst>
                                          <p:attrName>ppt_y</p:attrName>
                                        </p:attrNameLst>
                                      </p:cBhvr>
                                      <p:tavLst>
                                        <p:tav tm="0">
                                          <p:val>
                                            <p:strVal val="1+#ppt_h/2"/>
                                          </p:val>
                                        </p:tav>
                                        <p:tav tm="100000">
                                          <p:val>
                                            <p:strVal val="#ppt_y"/>
                                          </p:val>
                                        </p:tav>
                                      </p:tavLst>
                                    </p:anim>
                                  </p:childTnLst>
                                </p:cTn>
                              </p:par>
                              <p:par>
                                <p:cTn id="38" presetID="10" presetClass="entr" presetSubtype="0" fill="hold" nodeType="withEffect">
                                  <p:stCondLst>
                                    <p:cond delay="0"/>
                                  </p:stCondLst>
                                  <p:childTnLst>
                                    <p:set>
                                      <p:cBhvr>
                                        <p:cTn id="39" dur="1" fill="hold">
                                          <p:stCondLst>
                                            <p:cond delay="0"/>
                                          </p:stCondLst>
                                        </p:cTn>
                                        <p:tgtEl>
                                          <p:spTgt spid="62480"/>
                                        </p:tgtEl>
                                        <p:attrNameLst>
                                          <p:attrName>style.visibility</p:attrName>
                                        </p:attrNameLst>
                                      </p:cBhvr>
                                      <p:to>
                                        <p:strVal val="visible"/>
                                      </p:to>
                                    </p:set>
                                    <p:animEffect transition="in" filter="fade">
                                      <p:cBhvr>
                                        <p:cTn id="40" dur="500"/>
                                        <p:tgtEl>
                                          <p:spTgt spid="624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nimBg="1"/>
      <p:bldP spid="62467" grpId="0" animBg="1"/>
      <p:bldP spid="62468" grpId="0" animBg="1"/>
      <p:bldP spid="62470" grpId="0" animBg="1"/>
      <p:bldP spid="6247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DF481D4A-086A-465A-A604-4DD669B3585E}" type="slidenum">
              <a:rPr lang="en-US" altLang="en-US">
                <a:solidFill>
                  <a:srgbClr val="000000"/>
                </a:solidFill>
              </a:rPr>
              <a:pPr/>
              <a:t>3</a:t>
            </a:fld>
            <a:endParaRPr lang="en-US" altLang="en-US">
              <a:solidFill>
                <a:srgbClr val="000000"/>
              </a:solidFill>
            </a:endParaRPr>
          </a:p>
        </p:txBody>
      </p:sp>
      <p:sp>
        <p:nvSpPr>
          <p:cNvPr id="8194" name="Rectangle 2"/>
          <p:cNvSpPr>
            <a:spLocks noGrp="1" noChangeArrowheads="1"/>
          </p:cNvSpPr>
          <p:nvPr>
            <p:ph type="title"/>
          </p:nvPr>
        </p:nvSpPr>
        <p:spPr>
          <a:xfrm>
            <a:off x="457200" y="91097"/>
            <a:ext cx="8229600" cy="1143000"/>
          </a:xfrm>
        </p:spPr>
        <p:txBody>
          <a:bodyPr/>
          <a:lstStyle/>
          <a:p>
            <a:r>
              <a:rPr lang="en-US" altLang="en-US" sz="3600" b="1" dirty="0" smtClean="0">
                <a:solidFill>
                  <a:schemeClr val="tx1"/>
                </a:solidFill>
                <a:latin typeface="Century Schoolbook" panose="02040604050505020304" pitchFamily="18" charset="0"/>
              </a:rPr>
              <a:t>Additional DCF Offices</a:t>
            </a:r>
            <a:endParaRPr lang="en-US" altLang="en-US" sz="3600" b="1" dirty="0">
              <a:solidFill>
                <a:schemeClr val="tx1"/>
              </a:solidFill>
              <a:latin typeface="Century Schoolbook" panose="02040604050505020304" pitchFamily="18" charset="0"/>
            </a:endParaRPr>
          </a:p>
        </p:txBody>
      </p:sp>
      <p:sp>
        <p:nvSpPr>
          <p:cNvPr id="8197" name="Line 5"/>
          <p:cNvSpPr>
            <a:spLocks noChangeShapeType="1"/>
          </p:cNvSpPr>
          <p:nvPr/>
        </p:nvSpPr>
        <p:spPr bwMode="auto">
          <a:xfrm>
            <a:off x="914400" y="1169772"/>
            <a:ext cx="723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eaLnBrk="1" hangingPunct="1"/>
            <a:endParaRPr lang="en-US" sz="1800">
              <a:solidFill>
                <a:srgbClr val="000000"/>
              </a:solidFill>
              <a:latin typeface="Arial"/>
            </a:endParaRPr>
          </a:p>
        </p:txBody>
      </p:sp>
      <p:sp>
        <p:nvSpPr>
          <p:cNvPr id="8199" name="Rectangle 7"/>
          <p:cNvSpPr>
            <a:spLocks noChangeArrowheads="1"/>
          </p:cNvSpPr>
          <p:nvPr/>
        </p:nvSpPr>
        <p:spPr bwMode="auto">
          <a:xfrm>
            <a:off x="457200" y="1284623"/>
            <a:ext cx="8229600" cy="4841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fontAlgn="base">
              <a:spcBef>
                <a:spcPct val="20000"/>
              </a:spcBef>
              <a:spcAft>
                <a:spcPct val="0"/>
              </a:spcAft>
              <a:buChar char="»"/>
              <a:defRPr sz="2000">
                <a:solidFill>
                  <a:schemeClr val="tx1"/>
                </a:solidFill>
                <a:latin typeface="Arial" charset="0"/>
              </a:defRPr>
            </a:lvl6pPr>
            <a:lvl7pPr marL="2971800" indent="-228600" fontAlgn="base">
              <a:spcBef>
                <a:spcPct val="20000"/>
              </a:spcBef>
              <a:spcAft>
                <a:spcPct val="0"/>
              </a:spcAft>
              <a:buChar char="»"/>
              <a:defRPr sz="2000">
                <a:solidFill>
                  <a:schemeClr val="tx1"/>
                </a:solidFill>
                <a:latin typeface="Arial" charset="0"/>
              </a:defRPr>
            </a:lvl7pPr>
            <a:lvl8pPr marL="3429000" indent="-228600" fontAlgn="base">
              <a:spcBef>
                <a:spcPct val="20000"/>
              </a:spcBef>
              <a:spcAft>
                <a:spcPct val="0"/>
              </a:spcAft>
              <a:buChar char="»"/>
              <a:defRPr sz="2000">
                <a:solidFill>
                  <a:schemeClr val="tx1"/>
                </a:solidFill>
                <a:latin typeface="Arial" charset="0"/>
              </a:defRPr>
            </a:lvl8pPr>
            <a:lvl9pPr marL="3886200" indent="-228600" fontAlgn="base">
              <a:spcBef>
                <a:spcPct val="20000"/>
              </a:spcBef>
              <a:spcAft>
                <a:spcPct val="0"/>
              </a:spcAft>
              <a:buChar char="»"/>
              <a:defRPr sz="2000">
                <a:solidFill>
                  <a:schemeClr val="tx1"/>
                </a:solidFill>
                <a:latin typeface="Arial" charset="0"/>
              </a:defRPr>
            </a:lvl9pPr>
          </a:lstStyle>
          <a:p>
            <a:pPr algn="l" eaLnBrk="1" hangingPunct="1">
              <a:lnSpc>
                <a:spcPct val="75000"/>
              </a:lnSpc>
            </a:pPr>
            <a:r>
              <a:rPr lang="en-US" altLang="en-US" b="1" i="1" dirty="0" smtClean="0">
                <a:latin typeface="Century Schoolbook" panose="02040604050505020304" pitchFamily="18" charset="0"/>
              </a:rPr>
              <a:t>Adolescent Services</a:t>
            </a:r>
          </a:p>
          <a:p>
            <a:pPr algn="l" eaLnBrk="1" hangingPunct="1">
              <a:lnSpc>
                <a:spcPct val="75000"/>
              </a:lnSpc>
            </a:pPr>
            <a:r>
              <a:rPr lang="en-US" altLang="en-US" dirty="0" smtClean="0">
                <a:latin typeface="Century Schoolbook" panose="02040604050505020304" pitchFamily="18" charset="0"/>
              </a:rPr>
              <a:t>Advocacy</a:t>
            </a:r>
          </a:p>
          <a:p>
            <a:pPr algn="l" eaLnBrk="1" hangingPunct="1">
              <a:lnSpc>
                <a:spcPct val="75000"/>
              </a:lnSpc>
            </a:pPr>
            <a:r>
              <a:rPr lang="en-US" altLang="en-US" dirty="0">
                <a:latin typeface="Century Schoolbook" panose="02040604050505020304" pitchFamily="18" charset="0"/>
              </a:rPr>
              <a:t>Child Welfare Training Academy</a:t>
            </a:r>
          </a:p>
          <a:p>
            <a:pPr algn="l" eaLnBrk="1" hangingPunct="1">
              <a:lnSpc>
                <a:spcPct val="75000"/>
              </a:lnSpc>
            </a:pPr>
            <a:r>
              <a:rPr lang="en-US" altLang="en-US" dirty="0" smtClean="0">
                <a:latin typeface="Century Schoolbook" panose="02040604050505020304" pitchFamily="18" charset="0"/>
              </a:rPr>
              <a:t>Education</a:t>
            </a:r>
          </a:p>
          <a:p>
            <a:pPr algn="l" eaLnBrk="1" hangingPunct="1">
              <a:lnSpc>
                <a:spcPct val="75000"/>
              </a:lnSpc>
            </a:pPr>
            <a:r>
              <a:rPr lang="en-US" altLang="en-US" dirty="0">
                <a:latin typeface="Century Schoolbook" panose="02040604050505020304" pitchFamily="18" charset="0"/>
              </a:rPr>
              <a:t>Institutional Abuse Investigation Unit</a:t>
            </a:r>
          </a:p>
          <a:p>
            <a:pPr algn="l" eaLnBrk="1" hangingPunct="1">
              <a:lnSpc>
                <a:spcPct val="75000"/>
              </a:lnSpc>
            </a:pPr>
            <a:r>
              <a:rPr lang="en-US" altLang="en-US" dirty="0" smtClean="0">
                <a:latin typeface="Century Schoolbook" panose="02040604050505020304" pitchFamily="18" charset="0"/>
              </a:rPr>
              <a:t>Licensing</a:t>
            </a:r>
          </a:p>
          <a:p>
            <a:pPr algn="l" eaLnBrk="1" hangingPunct="1">
              <a:lnSpc>
                <a:spcPct val="75000"/>
              </a:lnSpc>
            </a:pPr>
            <a:r>
              <a:rPr lang="en-US" altLang="en-US" dirty="0" smtClean="0">
                <a:latin typeface="Century Schoolbook" panose="02040604050505020304" pitchFamily="18" charset="0"/>
              </a:rPr>
              <a:t>Policy, Legal, and Regulatory Development</a:t>
            </a:r>
          </a:p>
          <a:p>
            <a:pPr algn="l" eaLnBrk="1" hangingPunct="1">
              <a:lnSpc>
                <a:spcPct val="75000"/>
              </a:lnSpc>
            </a:pPr>
            <a:r>
              <a:rPr lang="en-US" altLang="en-US" dirty="0" smtClean="0">
                <a:latin typeface="Century Schoolbook" panose="02040604050505020304" pitchFamily="18" charset="0"/>
              </a:rPr>
              <a:t>Performance Management and Accountability</a:t>
            </a:r>
          </a:p>
          <a:p>
            <a:pPr algn="l" eaLnBrk="1" hangingPunct="1">
              <a:lnSpc>
                <a:spcPct val="75000"/>
              </a:lnSpc>
            </a:pPr>
            <a:r>
              <a:rPr lang="en-US" altLang="en-US" dirty="0" smtClean="0">
                <a:latin typeface="Century Schoolbook" panose="02040604050505020304" pitchFamily="18" charset="0"/>
              </a:rPr>
              <a:t>Strategic </a:t>
            </a:r>
            <a:r>
              <a:rPr lang="en-US" altLang="en-US" dirty="0">
                <a:latin typeface="Century Schoolbook" panose="02040604050505020304" pitchFamily="18" charset="0"/>
              </a:rPr>
              <a:t>Development </a:t>
            </a:r>
          </a:p>
          <a:p>
            <a:pPr marL="457200" lvl="1" indent="0" algn="l" eaLnBrk="1" hangingPunct="1">
              <a:lnSpc>
                <a:spcPct val="75000"/>
              </a:lnSpc>
              <a:buNone/>
            </a:pPr>
            <a:endParaRPr lang="en-US" altLang="en-US" sz="2200" dirty="0">
              <a:solidFill>
                <a:srgbClr val="0070C0"/>
              </a:solidFill>
              <a:latin typeface="Century Schoolbook" panose="02040604050505020304" pitchFamily="18" charset="0"/>
            </a:endParaRPr>
          </a:p>
          <a:p>
            <a:pPr algn="l" eaLnBrk="1" hangingPunct="1">
              <a:lnSpc>
                <a:spcPct val="75000"/>
              </a:lnSpc>
            </a:pPr>
            <a:endParaRPr lang="en-US" altLang="en-US" sz="2000" dirty="0" smtClean="0">
              <a:solidFill>
                <a:srgbClr val="0070C0"/>
              </a:solidFill>
              <a:latin typeface="Century Schoolbook" panose="02040604050505020304" pitchFamily="18" charset="0"/>
            </a:endParaRPr>
          </a:p>
          <a:p>
            <a:pPr algn="l" eaLnBrk="1" hangingPunct="1">
              <a:lnSpc>
                <a:spcPct val="75000"/>
              </a:lnSpc>
            </a:pPr>
            <a:endParaRPr lang="en-US" altLang="en-US" sz="2600" dirty="0" smtClean="0">
              <a:solidFill>
                <a:srgbClr val="0070C0"/>
              </a:solidFill>
              <a:latin typeface="Century Schoolbook" panose="02040604050505020304" pitchFamily="18" charset="0"/>
            </a:endParaRPr>
          </a:p>
          <a:p>
            <a:pPr algn="l" eaLnBrk="1" hangingPunct="1">
              <a:lnSpc>
                <a:spcPct val="75000"/>
              </a:lnSpc>
            </a:pPr>
            <a:endParaRPr lang="en-US" altLang="en-US" sz="2600" dirty="0" smtClean="0">
              <a:solidFill>
                <a:srgbClr val="0070C0"/>
              </a:solidFill>
              <a:latin typeface="Century Schoolbook" panose="02040604050505020304" pitchFamily="18" charset="0"/>
            </a:endParaRPr>
          </a:p>
          <a:p>
            <a:pPr algn="l" eaLnBrk="1" hangingPunct="1">
              <a:lnSpc>
                <a:spcPct val="75000"/>
              </a:lnSpc>
            </a:pPr>
            <a:endParaRPr lang="en-US" altLang="en-US" sz="2600" dirty="0" smtClean="0">
              <a:solidFill>
                <a:srgbClr val="0070C0"/>
              </a:solidFill>
              <a:latin typeface="Century Schoolbook" panose="02040604050505020304" pitchFamily="18" charset="0"/>
            </a:endParaRPr>
          </a:p>
          <a:p>
            <a:pPr marL="0" indent="0" algn="l" eaLnBrk="1" hangingPunct="1">
              <a:lnSpc>
                <a:spcPct val="75000"/>
              </a:lnSpc>
              <a:buFontTx/>
              <a:buNone/>
            </a:pPr>
            <a:endParaRPr lang="en-US" altLang="en-US" sz="2600" dirty="0" smtClean="0">
              <a:solidFill>
                <a:srgbClr val="0070C0"/>
              </a:solidFill>
              <a:latin typeface="Century Schoolbook" panose="02040604050505020304" pitchFamily="18" charset="0"/>
            </a:endParaRPr>
          </a:p>
          <a:p>
            <a:pPr marL="0" indent="0" algn="l" eaLnBrk="1" hangingPunct="1">
              <a:lnSpc>
                <a:spcPct val="75000"/>
              </a:lnSpc>
              <a:buFontTx/>
              <a:buNone/>
            </a:pPr>
            <a:endParaRPr lang="en-US" altLang="en-US" sz="2600" dirty="0">
              <a:solidFill>
                <a:srgbClr val="0070C0"/>
              </a:solidFill>
              <a:latin typeface="Century Schoolbook" panose="02040604050505020304" pitchFamily="18" charset="0"/>
            </a:endParaRPr>
          </a:p>
          <a:p>
            <a:pPr algn="l" eaLnBrk="1" hangingPunct="1">
              <a:lnSpc>
                <a:spcPct val="75000"/>
              </a:lnSpc>
              <a:buFontTx/>
              <a:buNone/>
            </a:pPr>
            <a:endParaRPr lang="en-US" altLang="en-US" sz="2400" dirty="0">
              <a:solidFill>
                <a:srgbClr val="002060"/>
              </a:solidFill>
              <a:latin typeface="Century Schoolbook" panose="02040604050505020304" pitchFamily="18" charset="0"/>
            </a:endParaRPr>
          </a:p>
        </p:txBody>
      </p:sp>
    </p:spTree>
    <p:extLst>
      <p:ext uri="{BB962C8B-B14F-4D97-AF65-F5344CB8AC3E}">
        <p14:creationId xmlns:p14="http://schemas.microsoft.com/office/powerpoint/2010/main" val="4023117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50863" y="584200"/>
            <a:ext cx="8229600" cy="1143000"/>
          </a:xfrm>
        </p:spPr>
        <p:txBody>
          <a:bodyPr/>
          <a:lstStyle/>
          <a:p>
            <a:r>
              <a:rPr lang="en-US" altLang="en-US" sz="4000" b="1" dirty="0" smtClean="0">
                <a:solidFill>
                  <a:schemeClr val="tx1"/>
                </a:solidFill>
                <a:latin typeface="Century Schoolbook" panose="02040604050505020304" pitchFamily="18" charset="0"/>
                <a:ea typeface="MS PGothic" panose="020B0600070205080204" pitchFamily="34" charset="-128"/>
              </a:rPr>
              <a:t>Office of Adolescent Services</a:t>
            </a:r>
          </a:p>
        </p:txBody>
      </p:sp>
      <p:sp>
        <p:nvSpPr>
          <p:cNvPr id="13315" name="Rectangle 3"/>
          <p:cNvSpPr>
            <a:spLocks noGrp="1" noChangeArrowheads="1"/>
          </p:cNvSpPr>
          <p:nvPr>
            <p:ph type="body" idx="1"/>
          </p:nvPr>
        </p:nvSpPr>
        <p:spPr>
          <a:xfrm>
            <a:off x="457200" y="1727200"/>
            <a:ext cx="8077200" cy="3276600"/>
          </a:xfrm>
        </p:spPr>
        <p:txBody>
          <a:bodyPr anchor="ctr"/>
          <a:lstStyle/>
          <a:p>
            <a:pPr marL="0" indent="0" algn="ctr">
              <a:buFontTx/>
              <a:buNone/>
            </a:pPr>
            <a:r>
              <a:rPr lang="en-US" altLang="en-US" dirty="0" smtClean="0">
                <a:latin typeface="Century Schoolbook" panose="02040604050505020304" pitchFamily="18" charset="0"/>
                <a:ea typeface="MS PGothic" panose="020B0600070205080204" pitchFamily="34" charset="-128"/>
              </a:rPr>
              <a:t>The mission of the DCF Office of Adolescent Services (OAS) is to support adolescents in their transition to adulthood to achieve economic self- sufficiency, interdependence, and engage in healthy lifestyles.</a:t>
            </a:r>
          </a:p>
        </p:txBody>
      </p:sp>
      <p:pic>
        <p:nvPicPr>
          <p:cNvPr id="133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6000" y="5029200"/>
            <a:ext cx="1219200" cy="129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ine 6"/>
          <p:cNvSpPr>
            <a:spLocks noChangeShapeType="1"/>
          </p:cNvSpPr>
          <p:nvPr/>
        </p:nvSpPr>
        <p:spPr bwMode="auto">
          <a:xfrm>
            <a:off x="550863" y="1626978"/>
            <a:ext cx="8229600" cy="0"/>
          </a:xfrm>
          <a:prstGeom prst="line">
            <a:avLst/>
          </a:prstGeom>
          <a:ln>
            <a:solidFill>
              <a:srgbClr val="0070C0"/>
            </a:solidFill>
            <a:headEnd/>
            <a:tailEnd/>
          </a:ln>
        </p:spPr>
        <p:style>
          <a:lnRef idx="2">
            <a:schemeClr val="dk1"/>
          </a:lnRef>
          <a:fillRef idx="0">
            <a:schemeClr val="dk1"/>
          </a:fillRef>
          <a:effectRef idx="1">
            <a:schemeClr val="dk1"/>
          </a:effectRef>
          <a:fontRef idx="minor">
            <a:schemeClr val="tx1"/>
          </a:fontRef>
        </p:style>
        <p:txBody>
          <a:bodyPr/>
          <a:lstStyle/>
          <a:p>
            <a:pPr>
              <a:defRPr/>
            </a:pPr>
            <a:endParaRPr lang="en-US"/>
          </a:p>
        </p:txBody>
      </p:sp>
    </p:spTree>
    <p:extLst>
      <p:ext uri="{BB962C8B-B14F-4D97-AF65-F5344CB8AC3E}">
        <p14:creationId xmlns:p14="http://schemas.microsoft.com/office/powerpoint/2010/main" val="3262967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96900" y="160809"/>
            <a:ext cx="8229600" cy="1143000"/>
          </a:xfrm>
        </p:spPr>
        <p:txBody>
          <a:bodyPr/>
          <a:lstStyle/>
          <a:p>
            <a:r>
              <a:rPr lang="en-US" altLang="en-US" sz="4000" b="1" dirty="0" smtClean="0">
                <a:solidFill>
                  <a:schemeClr val="tx1"/>
                </a:solidFill>
                <a:latin typeface="Century Schoolbook" panose="02040604050505020304" pitchFamily="18" charset="0"/>
                <a:ea typeface="MS PGothic" panose="020B0600070205080204" pitchFamily="34" charset="-128"/>
              </a:rPr>
              <a:t>Office of Adolescent Services</a:t>
            </a:r>
          </a:p>
        </p:txBody>
      </p:sp>
      <p:sp>
        <p:nvSpPr>
          <p:cNvPr id="14339" name="Rectangle 3"/>
          <p:cNvSpPr>
            <a:spLocks noGrp="1" noChangeArrowheads="1"/>
          </p:cNvSpPr>
          <p:nvPr>
            <p:ph type="body" idx="1"/>
          </p:nvPr>
        </p:nvSpPr>
        <p:spPr>
          <a:xfrm>
            <a:off x="596900" y="1186592"/>
            <a:ext cx="8229600" cy="4635500"/>
          </a:xfrm>
        </p:spPr>
        <p:txBody>
          <a:bodyPr>
            <a:normAutofit/>
          </a:bodyPr>
          <a:lstStyle/>
          <a:p>
            <a:pPr>
              <a:lnSpc>
                <a:spcPct val="80000"/>
              </a:lnSpc>
              <a:buFont typeface="Wingdings" panose="05000000000000000000" pitchFamily="2" charset="2"/>
              <a:buChar char="§"/>
            </a:pPr>
            <a:endParaRPr lang="en-US" altLang="en-US" sz="2400" dirty="0" smtClean="0">
              <a:solidFill>
                <a:srgbClr val="0070C0"/>
              </a:solidFill>
              <a:latin typeface="Century Schoolbook" panose="02040604050505020304" pitchFamily="18" charset="0"/>
            </a:endParaRPr>
          </a:p>
          <a:p>
            <a:pPr>
              <a:lnSpc>
                <a:spcPct val="80000"/>
              </a:lnSpc>
              <a:buFont typeface="Wingdings" panose="05000000000000000000" pitchFamily="2" charset="2"/>
              <a:buChar char="§"/>
            </a:pPr>
            <a:r>
              <a:rPr lang="en-US" altLang="en-US" sz="2400" dirty="0" smtClean="0">
                <a:latin typeface="Century Schoolbook" panose="02040604050505020304" pitchFamily="18" charset="0"/>
              </a:rPr>
              <a:t>Ensuring that services provided through the Department of Children and Families are coordinated, effective, meet best practice standards, are youth driven, and adapt to the needs of families and communities</a:t>
            </a:r>
          </a:p>
          <a:p>
            <a:pPr>
              <a:lnSpc>
                <a:spcPct val="80000"/>
              </a:lnSpc>
              <a:buNone/>
            </a:pPr>
            <a:endParaRPr lang="en-US" altLang="en-US" sz="2400" dirty="0" smtClean="0">
              <a:latin typeface="Century Schoolbook" panose="02040604050505020304" pitchFamily="18" charset="0"/>
            </a:endParaRPr>
          </a:p>
          <a:p>
            <a:pPr>
              <a:lnSpc>
                <a:spcPct val="80000"/>
              </a:lnSpc>
              <a:buFont typeface="Wingdings" panose="05000000000000000000" pitchFamily="2" charset="2"/>
              <a:buChar char="§"/>
            </a:pPr>
            <a:r>
              <a:rPr lang="en-US" altLang="en-US" sz="2400" dirty="0" smtClean="0">
                <a:latin typeface="Century Schoolbook" panose="02040604050505020304" pitchFamily="18" charset="0"/>
              </a:rPr>
              <a:t>Developing </a:t>
            </a:r>
            <a:r>
              <a:rPr lang="en-US" altLang="en-US" sz="2400" dirty="0">
                <a:latin typeface="Century Schoolbook" panose="02040604050505020304" pitchFamily="18" charset="0"/>
              </a:rPr>
              <a:t>linkages with other service providers in order to create a more equitable and seamless service system, and</a:t>
            </a:r>
          </a:p>
          <a:p>
            <a:pPr>
              <a:lnSpc>
                <a:spcPct val="80000"/>
              </a:lnSpc>
              <a:buNone/>
            </a:pPr>
            <a:endParaRPr lang="en-US" altLang="en-US" sz="2400" dirty="0" smtClean="0">
              <a:latin typeface="Century Schoolbook" panose="02040604050505020304" pitchFamily="18" charset="0"/>
              <a:ea typeface="MS PGothic" panose="020B0600070205080204" pitchFamily="34" charset="-128"/>
            </a:endParaRPr>
          </a:p>
          <a:p>
            <a:pPr>
              <a:lnSpc>
                <a:spcPct val="80000"/>
              </a:lnSpc>
              <a:buFont typeface="Wingdings" panose="05000000000000000000" pitchFamily="2" charset="2"/>
              <a:buChar char="§"/>
            </a:pPr>
            <a:r>
              <a:rPr lang="en-US" altLang="en-US" sz="2400" dirty="0" smtClean="0">
                <a:latin typeface="Century Schoolbook" panose="02040604050505020304" pitchFamily="18" charset="0"/>
                <a:ea typeface="MS PGothic" panose="020B0600070205080204" pitchFamily="34" charset="-128"/>
              </a:rPr>
              <a:t>Providing </a:t>
            </a:r>
            <a:r>
              <a:rPr lang="en-US" altLang="en-US" sz="2400" dirty="0">
                <a:latin typeface="Century Schoolbook" panose="02040604050505020304" pitchFamily="18" charset="0"/>
                <a:ea typeface="MS PGothic" panose="020B0600070205080204" pitchFamily="34" charset="-128"/>
              </a:rPr>
              <a:t>leadership and policy development in the field of adolescent services.</a:t>
            </a:r>
          </a:p>
          <a:p>
            <a:pPr algn="ctr">
              <a:lnSpc>
                <a:spcPct val="80000"/>
              </a:lnSpc>
              <a:buFontTx/>
              <a:buNone/>
            </a:pPr>
            <a:endParaRPr lang="en-US" altLang="en-US" sz="2400" b="1" dirty="0" smtClean="0">
              <a:solidFill>
                <a:srgbClr val="000099"/>
              </a:solidFill>
              <a:latin typeface="Garamond" panose="02020404030301010803" pitchFamily="18" charset="0"/>
            </a:endParaRPr>
          </a:p>
          <a:p>
            <a:pPr algn="ctr">
              <a:lnSpc>
                <a:spcPct val="80000"/>
              </a:lnSpc>
              <a:buFontTx/>
              <a:buNone/>
            </a:pPr>
            <a:endParaRPr lang="en-US" altLang="en-US" sz="1800" b="1" dirty="0" smtClean="0">
              <a:latin typeface="Garamond" panose="02020404030301010803" pitchFamily="18" charset="0"/>
            </a:endParaRPr>
          </a:p>
          <a:p>
            <a:pPr algn="ctr">
              <a:lnSpc>
                <a:spcPct val="80000"/>
              </a:lnSpc>
              <a:buFontTx/>
              <a:buNone/>
            </a:pPr>
            <a:endParaRPr lang="en-US" altLang="en-US" sz="1800" b="1" dirty="0" smtClean="0">
              <a:latin typeface="Garamond" panose="02020404030301010803" pitchFamily="18" charset="0"/>
            </a:endParaRPr>
          </a:p>
        </p:txBody>
      </p:sp>
      <p:sp>
        <p:nvSpPr>
          <p:cNvPr id="6" name="Line 6"/>
          <p:cNvSpPr>
            <a:spLocks noChangeShapeType="1"/>
          </p:cNvSpPr>
          <p:nvPr/>
        </p:nvSpPr>
        <p:spPr bwMode="auto">
          <a:xfrm>
            <a:off x="550863" y="1219200"/>
            <a:ext cx="8229600" cy="0"/>
          </a:xfrm>
          <a:prstGeom prst="line">
            <a:avLst/>
          </a:prstGeom>
          <a:ln>
            <a:solidFill>
              <a:srgbClr val="0070C0"/>
            </a:solidFill>
            <a:headEnd/>
            <a:tailEnd/>
          </a:ln>
        </p:spPr>
        <p:style>
          <a:lnRef idx="2">
            <a:schemeClr val="dk1"/>
          </a:lnRef>
          <a:fillRef idx="0">
            <a:schemeClr val="dk1"/>
          </a:fillRef>
          <a:effectRef idx="1">
            <a:schemeClr val="dk1"/>
          </a:effectRef>
          <a:fontRef idx="minor">
            <a:schemeClr val="tx1"/>
          </a:fontRef>
        </p:style>
        <p:txBody>
          <a:bodyPr/>
          <a:lstStyle/>
          <a:p>
            <a:pPr>
              <a:defRPr/>
            </a:pPr>
            <a:endParaRPr lang="en-US"/>
          </a:p>
        </p:txBody>
      </p:sp>
      <p:pic>
        <p:nvPicPr>
          <p:cNvPr id="7" name="Picture 2" descr="http://peteherrsuccess.com/wp-content/uploads/2013/02/human-connection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5334000"/>
            <a:ext cx="173355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0787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15988" y="304800"/>
            <a:ext cx="7313612" cy="1143000"/>
          </a:xfrm>
        </p:spPr>
        <p:txBody>
          <a:bodyPr/>
          <a:lstStyle/>
          <a:p>
            <a:pPr eaLnBrk="1" hangingPunct="1"/>
            <a:r>
              <a:rPr lang="en-US" altLang="en-US" sz="3200" b="1" dirty="0" smtClean="0">
                <a:solidFill>
                  <a:schemeClr val="tx1"/>
                </a:solidFill>
                <a:latin typeface="Century Schoolbook" panose="02040604050505020304" pitchFamily="18" charset="0"/>
                <a:ea typeface="MS PGothic" panose="020B0600070205080204" pitchFamily="34" charset="-128"/>
              </a:rPr>
              <a:t>OAS Domains of Priority</a:t>
            </a:r>
          </a:p>
        </p:txBody>
      </p:sp>
      <p:sp>
        <p:nvSpPr>
          <p:cNvPr id="17411" name="Rectangle 3"/>
          <p:cNvSpPr>
            <a:spLocks noGrp="1" noChangeArrowheads="1"/>
          </p:cNvSpPr>
          <p:nvPr>
            <p:ph type="body" idx="1"/>
          </p:nvPr>
        </p:nvSpPr>
        <p:spPr>
          <a:xfrm>
            <a:off x="762000" y="1722438"/>
            <a:ext cx="8229600" cy="4525962"/>
          </a:xfrm>
        </p:spPr>
        <p:txBody>
          <a:bodyPr/>
          <a:lstStyle/>
          <a:p>
            <a:pPr eaLnBrk="1" hangingPunct="1">
              <a:buFontTx/>
              <a:buNone/>
            </a:pPr>
            <a:r>
              <a:rPr lang="en-US" altLang="en-US" sz="4000" smtClean="0">
                <a:latin typeface="Trebuchet MS" panose="020B0603020202020204" pitchFamily="34" charset="0"/>
              </a:rPr>
              <a:t> </a:t>
            </a:r>
          </a:p>
        </p:txBody>
      </p:sp>
      <p:sp>
        <p:nvSpPr>
          <p:cNvPr id="20487" name="Rectangle 7"/>
          <p:cNvSpPr>
            <a:spLocks noChangeArrowheads="1"/>
          </p:cNvSpPr>
          <p:nvPr/>
        </p:nvSpPr>
        <p:spPr bwMode="auto">
          <a:xfrm>
            <a:off x="457994" y="998838"/>
            <a:ext cx="8229600" cy="4759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spcBef>
                <a:spcPct val="20000"/>
              </a:spcBef>
              <a:defRPr/>
            </a:pPr>
            <a:endParaRPr lang="en-US" sz="2800" dirty="0">
              <a:latin typeface="Century Schoolbook" panose="02040604050505020304" pitchFamily="18" charset="0"/>
              <a:cs typeface="Garamond"/>
            </a:endParaRPr>
          </a:p>
          <a:p>
            <a:pPr marL="342900" indent="-342900" algn="l" eaLnBrk="1" hangingPunct="1">
              <a:spcBef>
                <a:spcPct val="20000"/>
              </a:spcBef>
              <a:buFontTx/>
              <a:buChar char="•"/>
              <a:defRPr/>
            </a:pPr>
            <a:r>
              <a:rPr lang="en-US" sz="2800" dirty="0">
                <a:latin typeface="Century Schoolbook" panose="02040604050505020304" pitchFamily="18" charset="0"/>
                <a:cs typeface="Garamond"/>
              </a:rPr>
              <a:t>Housing</a:t>
            </a:r>
          </a:p>
          <a:p>
            <a:pPr marL="342900" indent="-342900" algn="l" eaLnBrk="1" hangingPunct="1">
              <a:spcBef>
                <a:spcPct val="20000"/>
              </a:spcBef>
              <a:buFontTx/>
              <a:buChar char="•"/>
              <a:defRPr/>
            </a:pPr>
            <a:r>
              <a:rPr lang="en-US" sz="2800" dirty="0">
                <a:latin typeface="Century Schoolbook" panose="02040604050505020304" pitchFamily="18" charset="0"/>
                <a:cs typeface="Garamond"/>
              </a:rPr>
              <a:t>Education and Employment</a:t>
            </a:r>
          </a:p>
          <a:p>
            <a:pPr marL="342900" indent="-342900" algn="l" eaLnBrk="1" hangingPunct="1">
              <a:spcBef>
                <a:spcPct val="20000"/>
              </a:spcBef>
              <a:buFontTx/>
              <a:buChar char="•"/>
              <a:defRPr/>
            </a:pPr>
            <a:r>
              <a:rPr lang="en-US" sz="2800" dirty="0">
                <a:latin typeface="Century Schoolbook" panose="02040604050505020304" pitchFamily="18" charset="0"/>
                <a:cs typeface="Garamond"/>
              </a:rPr>
              <a:t>Physical and Mental Health</a:t>
            </a:r>
          </a:p>
          <a:p>
            <a:pPr marL="342900" indent="-342900" algn="l" eaLnBrk="1" hangingPunct="1">
              <a:spcBef>
                <a:spcPct val="20000"/>
              </a:spcBef>
              <a:buFontTx/>
              <a:buChar char="•"/>
              <a:defRPr/>
            </a:pPr>
            <a:r>
              <a:rPr lang="en-US" sz="2800" dirty="0">
                <a:latin typeface="Century Schoolbook" panose="02040604050505020304" pitchFamily="18" charset="0"/>
                <a:cs typeface="Garamond"/>
              </a:rPr>
              <a:t>General Transition Support</a:t>
            </a:r>
          </a:p>
          <a:p>
            <a:pPr marL="342900" indent="-342900" algn="l" eaLnBrk="1" hangingPunct="1">
              <a:spcBef>
                <a:spcPct val="20000"/>
              </a:spcBef>
              <a:buFontTx/>
              <a:buChar char="•"/>
              <a:defRPr/>
            </a:pPr>
            <a:r>
              <a:rPr lang="en-US" sz="2800" dirty="0">
                <a:latin typeface="Century Schoolbook" panose="02040604050505020304" pitchFamily="18" charset="0"/>
                <a:cs typeface="Garamond"/>
              </a:rPr>
              <a:t>Youth Engagement</a:t>
            </a:r>
          </a:p>
          <a:p>
            <a:pPr marL="342900" indent="-342900" algn="l" eaLnBrk="1" hangingPunct="1">
              <a:spcBef>
                <a:spcPct val="20000"/>
              </a:spcBef>
              <a:buFontTx/>
              <a:buChar char="•"/>
              <a:defRPr/>
            </a:pPr>
            <a:r>
              <a:rPr lang="en-US" sz="2800" dirty="0">
                <a:latin typeface="Century Schoolbook" panose="02040604050505020304" pitchFamily="18" charset="0"/>
                <a:cs typeface="Garamond"/>
              </a:rPr>
              <a:t>Permanence and Familial Support</a:t>
            </a:r>
          </a:p>
          <a:p>
            <a:pPr marL="342900" indent="-342900" algn="l" eaLnBrk="1" hangingPunct="1">
              <a:spcBef>
                <a:spcPct val="20000"/>
              </a:spcBef>
              <a:buFontTx/>
              <a:buChar char="•"/>
              <a:defRPr/>
            </a:pPr>
            <a:r>
              <a:rPr lang="en-US" sz="2800" dirty="0">
                <a:latin typeface="Century Schoolbook" panose="02040604050505020304" pitchFamily="18" charset="0"/>
                <a:cs typeface="Garamond"/>
              </a:rPr>
              <a:t>Criminal Justice/Legal Services</a:t>
            </a:r>
          </a:p>
          <a:p>
            <a:pPr marL="342900" indent="-342900" algn="l" eaLnBrk="1" hangingPunct="1">
              <a:spcBef>
                <a:spcPct val="20000"/>
              </a:spcBef>
              <a:buFontTx/>
              <a:buChar char="•"/>
              <a:defRPr/>
            </a:pPr>
            <a:r>
              <a:rPr lang="en-US" sz="2800" dirty="0">
                <a:latin typeface="Century Schoolbook" panose="02040604050505020304" pitchFamily="18" charset="0"/>
                <a:cs typeface="Garamond"/>
              </a:rPr>
              <a:t>General/Cross Systems</a:t>
            </a:r>
          </a:p>
        </p:txBody>
      </p:sp>
      <p:sp>
        <p:nvSpPr>
          <p:cNvPr id="17414" name="Slide Number Placeholder 1"/>
          <p:cNvSpPr>
            <a:spLocks noGrp="1"/>
          </p:cNvSpPr>
          <p:nvPr>
            <p:ph type="sldNum" sz="quarter" idx="11"/>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8CE48D0-D40D-4077-BB01-491FA3DA81E9}" type="slidenum">
              <a:rPr lang="en-US" altLang="en-US" sz="1400">
                <a:solidFill>
                  <a:srgbClr val="000000"/>
                </a:solidFill>
                <a:ea typeface="MS PGothic" panose="020B0600070205080204" pitchFamily="34" charset="-128"/>
              </a:rPr>
              <a:pPr>
                <a:spcBef>
                  <a:spcPct val="0"/>
                </a:spcBef>
                <a:buFontTx/>
                <a:buNone/>
              </a:pPr>
              <a:t>6</a:t>
            </a:fld>
            <a:endParaRPr lang="en-US" altLang="en-US" sz="1400">
              <a:solidFill>
                <a:srgbClr val="000000"/>
              </a:solidFill>
              <a:ea typeface="MS PGothic" panose="020B0600070205080204" pitchFamily="34" charset="-128"/>
            </a:endParaRPr>
          </a:p>
        </p:txBody>
      </p:sp>
      <p:pic>
        <p:nvPicPr>
          <p:cNvPr id="7" name="Picture 2" descr="http://architectureofleadership.com/wp-content/uploads/2011/05/leadership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6711" y="1874838"/>
            <a:ext cx="2403389" cy="2403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Line 6"/>
          <p:cNvSpPr>
            <a:spLocks noChangeShapeType="1"/>
          </p:cNvSpPr>
          <p:nvPr/>
        </p:nvSpPr>
        <p:spPr bwMode="auto">
          <a:xfrm>
            <a:off x="550863" y="1342770"/>
            <a:ext cx="8229600" cy="0"/>
          </a:xfrm>
          <a:prstGeom prst="line">
            <a:avLst/>
          </a:prstGeom>
          <a:ln>
            <a:solidFill>
              <a:srgbClr val="0070C0"/>
            </a:solidFill>
            <a:headEnd/>
            <a:tailEnd/>
          </a:ln>
        </p:spPr>
        <p:style>
          <a:lnRef idx="2">
            <a:schemeClr val="dk1"/>
          </a:lnRef>
          <a:fillRef idx="0">
            <a:schemeClr val="dk1"/>
          </a:fillRef>
          <a:effectRef idx="1">
            <a:schemeClr val="dk1"/>
          </a:effectRef>
          <a:fontRef idx="minor">
            <a:schemeClr val="tx1"/>
          </a:fontRef>
        </p:style>
        <p:txBody>
          <a:bodyPr/>
          <a:lstStyle/>
          <a:p>
            <a:pPr>
              <a:defRPr/>
            </a:pPr>
            <a:endParaRPr lang="en-US"/>
          </a:p>
        </p:txBody>
      </p:sp>
    </p:spTree>
    <p:extLst>
      <p:ext uri="{BB962C8B-B14F-4D97-AF65-F5344CB8AC3E}">
        <p14:creationId xmlns:p14="http://schemas.microsoft.com/office/powerpoint/2010/main" val="720008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685800"/>
            <a:ext cx="7313613" cy="1143000"/>
          </a:xfrm>
        </p:spPr>
        <p:txBody>
          <a:bodyPr/>
          <a:lstStyle/>
          <a:p>
            <a:pPr eaLnBrk="1" hangingPunct="1"/>
            <a:r>
              <a:rPr lang="en-US" altLang="en-US" sz="4000" smtClean="0"/>
              <a:t/>
            </a:r>
            <a:br>
              <a:rPr lang="en-US" altLang="en-US" sz="4000" smtClean="0"/>
            </a:br>
            <a:endParaRPr lang="en-US" altLang="en-US" sz="4000" smtClean="0"/>
          </a:p>
        </p:txBody>
      </p:sp>
      <p:sp>
        <p:nvSpPr>
          <p:cNvPr id="8195" name="Rectangle 3"/>
          <p:cNvSpPr>
            <a:spLocks noGrp="1" noChangeArrowheads="1"/>
          </p:cNvSpPr>
          <p:nvPr>
            <p:ph idx="1"/>
          </p:nvPr>
        </p:nvSpPr>
        <p:spPr>
          <a:xfrm>
            <a:off x="915988" y="1600200"/>
            <a:ext cx="7313612" cy="4800600"/>
          </a:xfrm>
        </p:spPr>
        <p:txBody>
          <a:bodyPr/>
          <a:lstStyle/>
          <a:p>
            <a:pPr eaLnBrk="1" hangingPunct="1">
              <a:lnSpc>
                <a:spcPct val="80000"/>
              </a:lnSpc>
            </a:pPr>
            <a:endParaRPr lang="en-US" altLang="en-US" sz="2000" smtClean="0"/>
          </a:p>
          <a:p>
            <a:pPr lvl="1" eaLnBrk="1" hangingPunct="1">
              <a:lnSpc>
                <a:spcPct val="80000"/>
              </a:lnSpc>
              <a:buFontTx/>
              <a:buNone/>
            </a:pPr>
            <a:endParaRPr lang="en-US" altLang="en-US" sz="1700" smtClean="0"/>
          </a:p>
        </p:txBody>
      </p:sp>
      <p:sp>
        <p:nvSpPr>
          <p:cNvPr id="6148" name="Slide Number Placeholder 4"/>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20000"/>
              </a:spcBef>
              <a:buChar char="•"/>
              <a:defRPr sz="3200">
                <a:solidFill>
                  <a:schemeClr val="bg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bg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bg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ea typeface="ＭＳ Ｐゴシック" panose="020B0600070205080204" pitchFamily="34" charset="-128"/>
              </a:defRPr>
            </a:lvl9pPr>
          </a:lstStyle>
          <a:p>
            <a:pPr>
              <a:spcBef>
                <a:spcPct val="0"/>
              </a:spcBef>
              <a:buFontTx/>
              <a:buNone/>
              <a:defRPr/>
            </a:pPr>
            <a:fld id="{1F4EECC5-ACC6-4B00-94D9-5696DFC00901}" type="slidenum">
              <a:rPr lang="en-US" altLang="en-US" sz="1400" smtClean="0"/>
              <a:pPr>
                <a:spcBef>
                  <a:spcPct val="0"/>
                </a:spcBef>
                <a:buFontTx/>
                <a:buNone/>
                <a:defRPr/>
              </a:pPr>
              <a:t>7</a:t>
            </a:fld>
            <a:endParaRPr lang="en-US" altLang="en-US" sz="1400" smtClean="0"/>
          </a:p>
        </p:txBody>
      </p:sp>
      <p:pic>
        <p:nvPicPr>
          <p:cNvPr id="8197"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672" y="1257300"/>
            <a:ext cx="2144713" cy="4565650"/>
          </a:xfrm>
          <a:prstGeom prst="ellipse">
            <a:avLst/>
          </a:prstGeom>
          <a:ln w="63500" cap="rnd">
            <a:noFill/>
          </a:ln>
          <a:effectLst>
            <a:outerShdw blurRad="50800" dist="38100" dir="8100000" algn="tr" rotWithShape="0">
              <a:prstClr val="black">
                <a:alpha val="40000"/>
              </a:prst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38413" y="244475"/>
            <a:ext cx="4838700" cy="1050925"/>
          </a:xfrm>
          <a:prstGeom prst="rect">
            <a:avLst/>
          </a:prstGeom>
          <a:noFill/>
          <a:ln>
            <a:noFill/>
          </a:ln>
          <a:effectLst>
            <a:outerShdw blurRad="225425" dist="50800" dir="5220000" algn="ctr">
              <a:srgbClr val="000000">
                <a:alpha val="33000"/>
              </a:srgbClr>
            </a:outerShdw>
          </a:effectLst>
          <a:scene3d>
            <a:camera prst="orthographicFront"/>
            <a:lightRig rig="threePt" dir="t"/>
          </a:scene3d>
          <a:sp3d>
            <a:bevelT w="152400" h="50800" prst="softRound"/>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2449385" y="1600200"/>
            <a:ext cx="6484550" cy="4524315"/>
          </a:xfrm>
          <a:prstGeom prst="rect">
            <a:avLst/>
          </a:prstGeom>
          <a:noFill/>
        </p:spPr>
        <p:txBody>
          <a:bodyPr wrap="square">
            <a:spAutoFit/>
          </a:bodyPr>
          <a:lstStyle/>
          <a:p>
            <a:pPr algn="l" eaLnBrk="1" hangingPunct="1">
              <a:defRPr/>
            </a:pPr>
            <a:endParaRPr lang="en-US" sz="300" b="1" dirty="0">
              <a:latin typeface="Century Schoolbook" panose="02040604050505020304" pitchFamily="18" charset="0"/>
              <a:ea typeface="ＭＳ Ｐゴシック" charset="0"/>
              <a:cs typeface="Aharoni" pitchFamily="2" charset="-79"/>
            </a:endParaRPr>
          </a:p>
          <a:p>
            <a:pPr marL="623887" indent="-457200" algn="l" eaLnBrk="1" hangingPunct="1">
              <a:buFont typeface="Wingdings" panose="05000000000000000000" pitchFamily="2" charset="2"/>
              <a:buChar char="v"/>
              <a:defRPr/>
            </a:pPr>
            <a:r>
              <a:rPr lang="en-US" sz="2400" b="1" dirty="0">
                <a:latin typeface="Century Schoolbook" panose="02040604050505020304" pitchFamily="18" charset="0"/>
                <a:ea typeface="ＭＳ Ｐゴシック" charset="0"/>
                <a:cs typeface="Aharoni" pitchFamily="2" charset="-79"/>
              </a:rPr>
              <a:t>Personal resilience</a:t>
            </a:r>
          </a:p>
          <a:p>
            <a:pPr marL="166687" algn="l" eaLnBrk="1" hangingPunct="1">
              <a:defRPr/>
            </a:pPr>
            <a:endParaRPr lang="en-US" sz="2400" b="1" dirty="0">
              <a:latin typeface="Century Schoolbook" panose="02040604050505020304" pitchFamily="18" charset="0"/>
              <a:ea typeface="ＭＳ Ｐゴシック" charset="0"/>
              <a:cs typeface="Aharoni" pitchFamily="2" charset="-79"/>
            </a:endParaRPr>
          </a:p>
          <a:p>
            <a:pPr marL="623887" indent="-457200" algn="l" eaLnBrk="1" hangingPunct="1">
              <a:buFont typeface="Wingdings" panose="05000000000000000000" pitchFamily="2" charset="2"/>
              <a:buChar char="v"/>
              <a:defRPr/>
            </a:pPr>
            <a:r>
              <a:rPr lang="en-US" sz="2400" b="1" dirty="0">
                <a:latin typeface="Century Schoolbook" panose="02040604050505020304" pitchFamily="18" charset="0"/>
                <a:ea typeface="ＭＳ Ｐゴシック" charset="0"/>
                <a:cs typeface="Aharoni" pitchFamily="2" charset="-79"/>
              </a:rPr>
              <a:t>Social connections</a:t>
            </a:r>
          </a:p>
          <a:p>
            <a:pPr marL="166687" algn="l" eaLnBrk="1" hangingPunct="1">
              <a:defRPr/>
            </a:pPr>
            <a:endParaRPr lang="en-US" sz="2400" b="1" dirty="0">
              <a:latin typeface="Century Schoolbook" panose="02040604050505020304" pitchFamily="18" charset="0"/>
              <a:ea typeface="ＭＳ Ｐゴシック" charset="0"/>
              <a:cs typeface="Aharoni" pitchFamily="2" charset="-79"/>
            </a:endParaRPr>
          </a:p>
          <a:p>
            <a:pPr marL="623887" indent="-457200" algn="l" eaLnBrk="1" hangingPunct="1">
              <a:buFont typeface="Wingdings" panose="05000000000000000000" pitchFamily="2" charset="2"/>
              <a:buChar char="v"/>
              <a:defRPr/>
            </a:pPr>
            <a:r>
              <a:rPr lang="en-US" sz="2400" b="1" dirty="0">
                <a:latin typeface="Century Schoolbook" panose="02040604050505020304" pitchFamily="18" charset="0"/>
                <a:ea typeface="ＭＳ Ｐゴシック" charset="0"/>
                <a:cs typeface="Aharoni" pitchFamily="2" charset="-79"/>
              </a:rPr>
              <a:t>Knowledge of youth development</a:t>
            </a:r>
          </a:p>
          <a:p>
            <a:pPr marL="166687" algn="l" eaLnBrk="1" hangingPunct="1">
              <a:defRPr/>
            </a:pPr>
            <a:endParaRPr lang="en-US" sz="2400" b="1" dirty="0">
              <a:latin typeface="Century Schoolbook" panose="02040604050505020304" pitchFamily="18" charset="0"/>
              <a:ea typeface="ＭＳ Ｐゴシック" charset="0"/>
              <a:cs typeface="Aharoni" pitchFamily="2" charset="-79"/>
            </a:endParaRPr>
          </a:p>
          <a:p>
            <a:pPr marL="623887" indent="-457200" algn="l" eaLnBrk="1" hangingPunct="1">
              <a:buFont typeface="Wingdings" panose="05000000000000000000" pitchFamily="2" charset="2"/>
              <a:buChar char="v"/>
              <a:defRPr/>
            </a:pPr>
            <a:r>
              <a:rPr lang="en-US" sz="2400" b="1" dirty="0">
                <a:latin typeface="Century Schoolbook" panose="02040604050505020304" pitchFamily="18" charset="0"/>
                <a:ea typeface="ＭＳ Ｐゴシック" charset="0"/>
                <a:cs typeface="Aharoni" pitchFamily="2" charset="-79"/>
              </a:rPr>
              <a:t>Concrete supports in time of need</a:t>
            </a:r>
          </a:p>
          <a:p>
            <a:pPr marL="166687" algn="l" eaLnBrk="1" hangingPunct="1">
              <a:defRPr/>
            </a:pPr>
            <a:endParaRPr lang="en-US" sz="2400" b="1" dirty="0">
              <a:latin typeface="Century Schoolbook" panose="02040604050505020304" pitchFamily="18" charset="0"/>
              <a:ea typeface="ＭＳ Ｐゴシック" charset="0"/>
              <a:cs typeface="Aharoni" pitchFamily="2" charset="-79"/>
            </a:endParaRPr>
          </a:p>
          <a:p>
            <a:pPr marL="623887" indent="-457200" algn="l" eaLnBrk="1" hangingPunct="1">
              <a:buFont typeface="Wingdings" panose="05000000000000000000" pitchFamily="2" charset="2"/>
              <a:buChar char="v"/>
              <a:defRPr/>
            </a:pPr>
            <a:r>
              <a:rPr lang="en-US" sz="2400" b="1" dirty="0">
                <a:latin typeface="Century Schoolbook" panose="02040604050505020304" pitchFamily="18" charset="0"/>
                <a:ea typeface="ＭＳ Ｐゴシック" charset="0"/>
                <a:cs typeface="Aharoni" pitchFamily="2" charset="-79"/>
              </a:rPr>
              <a:t>Social, emotional, behavioral, intellectual and moral competence in youth</a:t>
            </a:r>
          </a:p>
          <a:p>
            <a:pPr algn="l" eaLnBrk="1" hangingPunct="1">
              <a:buFont typeface="Arial" pitchFamily="34" charset="0"/>
              <a:buChar char="•"/>
              <a:defRPr/>
            </a:pPr>
            <a:endParaRPr lang="en-US" sz="900" dirty="0">
              <a:latin typeface="Constantia" pitchFamily="18" charset="0"/>
              <a:ea typeface="ＭＳ Ｐゴシック" charset="0"/>
              <a:cs typeface="Aharoni" pitchFamily="2" charset="-79"/>
            </a:endParaRPr>
          </a:p>
          <a:p>
            <a:pPr eaLnBrk="1" hangingPunct="1">
              <a:buFont typeface="Arial" pitchFamily="34" charset="0"/>
              <a:buChar char="•"/>
              <a:defRPr/>
            </a:pPr>
            <a:endParaRPr lang="en-US" sz="1200" dirty="0">
              <a:solidFill>
                <a:prstClr val="black"/>
              </a:solidFill>
              <a:latin typeface="Constantia" pitchFamily="18" charset="0"/>
              <a:ea typeface="ＭＳ Ｐゴシック" charset="0"/>
              <a:cs typeface="Aharoni" pitchFamily="2" charset="-79"/>
            </a:endParaRPr>
          </a:p>
        </p:txBody>
      </p:sp>
    </p:spTree>
    <p:extLst>
      <p:ext uri="{BB962C8B-B14F-4D97-AF65-F5344CB8AC3E}">
        <p14:creationId xmlns:p14="http://schemas.microsoft.com/office/powerpoint/2010/main" val="2647909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09600" y="234776"/>
            <a:ext cx="7924800" cy="533400"/>
          </a:xfrm>
        </p:spPr>
        <p:txBody>
          <a:bodyPr>
            <a:noAutofit/>
          </a:bodyPr>
          <a:lstStyle/>
          <a:p>
            <a:r>
              <a:rPr lang="en-US" altLang="en-US" sz="3600" b="1" dirty="0" smtClean="0">
                <a:solidFill>
                  <a:schemeClr val="tx1"/>
                </a:solidFill>
                <a:latin typeface="Garamond" panose="02020404030301010803" pitchFamily="18" charset="0"/>
              </a:rPr>
              <a:t>DCF-OAS Youth Housing Continuum </a:t>
            </a:r>
          </a:p>
        </p:txBody>
      </p:sp>
      <p:graphicFrame>
        <p:nvGraphicFramePr>
          <p:cNvPr id="3" name="Diagram 2"/>
          <p:cNvGraphicFramePr/>
          <p:nvPr>
            <p:extLst>
              <p:ext uri="{D42A27DB-BD31-4B8C-83A1-F6EECF244321}">
                <p14:modId xmlns:p14="http://schemas.microsoft.com/office/powerpoint/2010/main" val="4174700728"/>
              </p:ext>
            </p:extLst>
          </p:nvPr>
        </p:nvGraphicFramePr>
        <p:xfrm>
          <a:off x="279014" y="972061"/>
          <a:ext cx="8476735" cy="57994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ine 6"/>
          <p:cNvSpPr>
            <a:spLocks noChangeShapeType="1"/>
          </p:cNvSpPr>
          <p:nvPr/>
        </p:nvSpPr>
        <p:spPr bwMode="auto">
          <a:xfrm>
            <a:off x="526149" y="823779"/>
            <a:ext cx="8229600" cy="0"/>
          </a:xfrm>
          <a:prstGeom prst="line">
            <a:avLst/>
          </a:prstGeom>
          <a:ln>
            <a:solidFill>
              <a:srgbClr val="0070C0"/>
            </a:solidFill>
            <a:headEnd/>
            <a:tailEnd/>
          </a:ln>
        </p:spPr>
        <p:style>
          <a:lnRef idx="2">
            <a:schemeClr val="dk1"/>
          </a:lnRef>
          <a:fillRef idx="0">
            <a:schemeClr val="dk1"/>
          </a:fillRef>
          <a:effectRef idx="1">
            <a:schemeClr val="dk1"/>
          </a:effectRef>
          <a:fontRef idx="minor">
            <a:schemeClr val="tx1"/>
          </a:fontRef>
        </p:style>
        <p:txBody>
          <a:bodyPr/>
          <a:lstStyle/>
          <a:p>
            <a:pPr>
              <a:defRPr/>
            </a:pPr>
            <a:endParaRPr lang="en-US"/>
          </a:p>
        </p:txBody>
      </p:sp>
    </p:spTree>
    <p:extLst>
      <p:ext uri="{BB962C8B-B14F-4D97-AF65-F5344CB8AC3E}">
        <p14:creationId xmlns:p14="http://schemas.microsoft.com/office/powerpoint/2010/main" val="1613570703"/>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F8BBA07E-75DE-428A-BEB4-1F820BFE9628}" type="slidenum">
              <a:rPr lang="en-US" altLang="en-US" sz="1400">
                <a:solidFill>
                  <a:srgbClr val="000000"/>
                </a:solidFill>
              </a:rPr>
              <a:pPr>
                <a:spcBef>
                  <a:spcPct val="0"/>
                </a:spcBef>
                <a:buFontTx/>
                <a:buNone/>
              </a:pPr>
              <a:t>9</a:t>
            </a:fld>
            <a:endParaRPr lang="en-US" altLang="en-US" sz="1400">
              <a:solidFill>
                <a:srgbClr val="000000"/>
              </a:solidFill>
            </a:endParaRPr>
          </a:p>
        </p:txBody>
      </p:sp>
      <p:sp>
        <p:nvSpPr>
          <p:cNvPr id="7171" name="Rectangle 2"/>
          <p:cNvSpPr>
            <a:spLocks noGrp="1" noChangeArrowheads="1"/>
          </p:cNvSpPr>
          <p:nvPr>
            <p:ph type="title"/>
          </p:nvPr>
        </p:nvSpPr>
        <p:spPr>
          <a:xfrm>
            <a:off x="0" y="274638"/>
            <a:ext cx="9144000" cy="1143000"/>
          </a:xfrm>
        </p:spPr>
        <p:txBody>
          <a:bodyPr/>
          <a:lstStyle/>
          <a:p>
            <a:pPr eaLnBrk="1" hangingPunct="1"/>
            <a:r>
              <a:rPr lang="en-US" altLang="en-US" sz="4200" b="1" dirty="0" smtClean="0">
                <a:solidFill>
                  <a:schemeClr val="tx1"/>
                </a:solidFill>
                <a:latin typeface="Century Schoolbook" panose="02040604050505020304" pitchFamily="18" charset="0"/>
              </a:rPr>
              <a:t>Housing Program Access</a:t>
            </a:r>
          </a:p>
        </p:txBody>
      </p:sp>
      <p:sp>
        <p:nvSpPr>
          <p:cNvPr id="7172" name="Rectangle 3"/>
          <p:cNvSpPr>
            <a:spLocks noGrp="1" noChangeArrowheads="1"/>
          </p:cNvSpPr>
          <p:nvPr>
            <p:ph type="body" idx="1"/>
          </p:nvPr>
        </p:nvSpPr>
        <p:spPr>
          <a:xfrm>
            <a:off x="148281" y="4177312"/>
            <a:ext cx="8829890" cy="3916362"/>
          </a:xfrm>
        </p:spPr>
        <p:txBody>
          <a:bodyPr/>
          <a:lstStyle/>
          <a:p>
            <a:pPr marL="0" indent="0" eaLnBrk="1" hangingPunct="1">
              <a:lnSpc>
                <a:spcPct val="75000"/>
              </a:lnSpc>
              <a:buNone/>
            </a:pPr>
            <a:r>
              <a:rPr lang="en-US" altLang="en-US" b="1" dirty="0" smtClean="0">
                <a:latin typeface="Century Schoolbook" panose="02040604050505020304" pitchFamily="18" charset="0"/>
              </a:rPr>
              <a:t>Adolescent Housing Hub:  1-877-652-7624</a:t>
            </a:r>
          </a:p>
          <a:p>
            <a:pPr marL="0" indent="0" eaLnBrk="1" hangingPunct="1">
              <a:lnSpc>
                <a:spcPct val="75000"/>
              </a:lnSpc>
              <a:buNone/>
            </a:pPr>
            <a:endParaRPr lang="en-US" altLang="en-US" b="1" dirty="0" smtClean="0">
              <a:latin typeface="Century Schoolbook" panose="02040604050505020304" pitchFamily="18" charset="0"/>
            </a:endParaRPr>
          </a:p>
          <a:p>
            <a:pPr marL="0" indent="0" eaLnBrk="1" hangingPunct="1">
              <a:lnSpc>
                <a:spcPct val="75000"/>
              </a:lnSpc>
              <a:buNone/>
            </a:pPr>
            <a:r>
              <a:rPr lang="en-US" altLang="en-US" b="1" dirty="0" smtClean="0">
                <a:latin typeface="Century Schoolbook" panose="02040604050505020304" pitchFamily="18" charset="0"/>
              </a:rPr>
              <a:t>New Jersey Youth Resource Spot:  www.njyrs.org </a:t>
            </a:r>
          </a:p>
        </p:txBody>
      </p:sp>
      <p:sp>
        <p:nvSpPr>
          <p:cNvPr id="7" name="Line 6"/>
          <p:cNvSpPr>
            <a:spLocks noChangeShapeType="1"/>
          </p:cNvSpPr>
          <p:nvPr/>
        </p:nvSpPr>
        <p:spPr bwMode="auto">
          <a:xfrm>
            <a:off x="637360" y="1401162"/>
            <a:ext cx="8229600" cy="0"/>
          </a:xfrm>
          <a:prstGeom prst="line">
            <a:avLst/>
          </a:prstGeom>
          <a:ln>
            <a:solidFill>
              <a:srgbClr val="0070C0"/>
            </a:solidFill>
            <a:headEnd/>
            <a:tailEnd/>
          </a:ln>
        </p:spPr>
        <p:style>
          <a:lnRef idx="2">
            <a:schemeClr val="dk1"/>
          </a:lnRef>
          <a:fillRef idx="0">
            <a:schemeClr val="dk1"/>
          </a:fillRef>
          <a:effectRef idx="1">
            <a:schemeClr val="dk1"/>
          </a:effectRef>
          <a:fontRef idx="minor">
            <a:schemeClr val="tx1"/>
          </a:fontRef>
        </p:style>
        <p:txBody>
          <a:bodyPr/>
          <a:lstStyle/>
          <a:p>
            <a:pPr>
              <a:defRPr/>
            </a:pPr>
            <a:endParaRPr lang="en-US"/>
          </a:p>
        </p:txBody>
      </p:sp>
      <p:sp>
        <p:nvSpPr>
          <p:cNvPr id="2" name="Oval 1"/>
          <p:cNvSpPr/>
          <p:nvPr/>
        </p:nvSpPr>
        <p:spPr>
          <a:xfrm>
            <a:off x="864973" y="1524730"/>
            <a:ext cx="2644346" cy="254549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latin typeface="Century Schoolbook" panose="02040604050505020304" pitchFamily="18" charset="0"/>
              </a:rPr>
              <a:t>Supervised/ Transitional Living </a:t>
            </a:r>
            <a:r>
              <a:rPr lang="en-US" sz="2000" b="1" dirty="0" smtClean="0">
                <a:latin typeface="Century Schoolbook" panose="02040604050505020304" pitchFamily="18" charset="0"/>
              </a:rPr>
              <a:t>Programs</a:t>
            </a:r>
          </a:p>
          <a:p>
            <a:pPr lvl="0" algn="ctr"/>
            <a:r>
              <a:rPr lang="en-US" sz="2000" b="1" i="1" dirty="0" smtClean="0">
                <a:latin typeface="Century Schoolbook" panose="02040604050505020304" pitchFamily="18" charset="0"/>
              </a:rPr>
              <a:t>Approx. 300 Beds</a:t>
            </a:r>
            <a:endParaRPr lang="en-US" sz="2000" b="1" i="1" dirty="0">
              <a:latin typeface="Century Schoolbook" panose="02040604050505020304" pitchFamily="18" charset="0"/>
            </a:endParaRPr>
          </a:p>
        </p:txBody>
      </p:sp>
      <p:sp>
        <p:nvSpPr>
          <p:cNvPr id="9" name="Oval 8"/>
          <p:cNvSpPr/>
          <p:nvPr/>
        </p:nvSpPr>
        <p:spPr>
          <a:xfrm>
            <a:off x="5329881" y="1524730"/>
            <a:ext cx="2615513" cy="254549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000" b="1" dirty="0">
                <a:latin typeface="Century Schoolbook" panose="02040604050505020304" pitchFamily="18" charset="0"/>
              </a:rPr>
              <a:t>Permanent Supportive </a:t>
            </a:r>
            <a:r>
              <a:rPr lang="en-US" sz="2000" b="1" dirty="0" smtClean="0">
                <a:latin typeface="Century Schoolbook" panose="02040604050505020304" pitchFamily="18" charset="0"/>
              </a:rPr>
              <a:t>Housing</a:t>
            </a:r>
          </a:p>
          <a:p>
            <a:pPr lvl="0" algn="ctr"/>
            <a:r>
              <a:rPr lang="en-US" sz="2000" b="1" i="1" dirty="0" smtClean="0">
                <a:latin typeface="Century Schoolbook" panose="02040604050505020304" pitchFamily="18" charset="0"/>
              </a:rPr>
              <a:t>Approx. 100 Beds</a:t>
            </a:r>
            <a:endParaRPr lang="en-US" sz="2000" b="1" i="1" dirty="0">
              <a:latin typeface="Century Schoolbook" panose="02040604050505020304" pitchFamily="18" charset="0"/>
            </a:endParaRPr>
          </a:p>
        </p:txBody>
      </p:sp>
    </p:spTree>
    <p:extLst>
      <p:ext uri="{BB962C8B-B14F-4D97-AF65-F5344CB8AC3E}">
        <p14:creationId xmlns:p14="http://schemas.microsoft.com/office/powerpoint/2010/main" val="883727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DA7"/>
        </a:lt1>
        <a:dk2>
          <a:srgbClr val="000000"/>
        </a:dk2>
        <a:lt2>
          <a:srgbClr val="808080"/>
        </a:lt2>
        <a:accent1>
          <a:srgbClr val="BBE0E3"/>
        </a:accent1>
        <a:accent2>
          <a:srgbClr val="333399"/>
        </a:accent2>
        <a:accent3>
          <a:srgbClr val="FFFED0"/>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6B569F313CABF40B3A46D0B30B81DCD" ma:contentTypeVersion="0" ma:contentTypeDescription="Create a new document." ma:contentTypeScope="" ma:versionID="30a53d703485eb4af6ef309b964e6fb8">
  <xsd:schema xmlns:xsd="http://www.w3.org/2001/XMLSchema" xmlns:xs="http://www.w3.org/2001/XMLSchema" xmlns:p="http://schemas.microsoft.com/office/2006/metadata/properties" targetNamespace="http://schemas.microsoft.com/office/2006/metadata/properties" ma:root="true" ma:fieldsID="f3e687d5f98ee29b9cfcc2ff24550dc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5651C9-D617-4A82-B8B1-D2602AB5F734}">
  <ds:schemaRefs>
    <ds:schemaRef ds:uri="http://schemas.microsoft.com/sharepoint/v3/contenttype/forms"/>
  </ds:schemaRefs>
</ds:datastoreItem>
</file>

<file path=customXml/itemProps2.xml><?xml version="1.0" encoding="utf-8"?>
<ds:datastoreItem xmlns:ds="http://schemas.openxmlformats.org/officeDocument/2006/customXml" ds:itemID="{D9F8CF4A-C11A-4BF1-8640-15A391E40596}">
  <ds:schemaRefs>
    <ds:schemaRef ds:uri="http://schemas.openxmlformats.org/package/2006/metadata/core-properties"/>
    <ds:schemaRef ds:uri="http://schemas.microsoft.com/office/2006/metadata/properties"/>
    <ds:schemaRef ds:uri="http://purl.org/dc/terms/"/>
    <ds:schemaRef ds:uri="http://schemas.microsoft.com/office/2006/documentManagement/types"/>
    <ds:schemaRef ds:uri="http://purl.org/dc/dcmitype/"/>
    <ds:schemaRef ds:uri="http://www.w3.org/XML/1998/namespace"/>
    <ds:schemaRef ds:uri="http://schemas.microsoft.com/office/infopath/2007/PartnerControls"/>
    <ds:schemaRef ds:uri="http://purl.org/dc/elements/1.1/"/>
  </ds:schemaRefs>
</ds:datastoreItem>
</file>

<file path=customXml/itemProps3.xml><?xml version="1.0" encoding="utf-8"?>
<ds:datastoreItem xmlns:ds="http://schemas.openxmlformats.org/officeDocument/2006/customXml" ds:itemID="{9CD509A0-CF02-40E6-8964-F7356C1B56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Adjacency</Template>
  <TotalTime>6167</TotalTime>
  <Words>906</Words>
  <Application>Microsoft Office PowerPoint</Application>
  <PresentationFormat>On-screen Show (4:3)</PresentationFormat>
  <Paragraphs>201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9_Default Design</vt:lpstr>
      <vt:lpstr>DCF Initiatives to Prevent and Intervene in Youth Homelessness </vt:lpstr>
      <vt:lpstr>PowerPoint Presentation</vt:lpstr>
      <vt:lpstr>Additional DCF Offices</vt:lpstr>
      <vt:lpstr>Office of Adolescent Services</vt:lpstr>
      <vt:lpstr>Office of Adolescent Services</vt:lpstr>
      <vt:lpstr>OAS Domains of Priority</vt:lpstr>
      <vt:lpstr> </vt:lpstr>
      <vt:lpstr>DCF-OAS Youth Housing Continuum </vt:lpstr>
      <vt:lpstr>Housing Program Access</vt:lpstr>
      <vt:lpstr>Youth At-Risk of Homelessness (YARH) </vt:lpstr>
      <vt:lpstr>YARH Background</vt:lpstr>
      <vt:lpstr>   </vt:lpstr>
      <vt:lpstr>PowerPoint Presentation</vt:lpstr>
      <vt:lpstr>Pilot Local CP&amp;P Offices</vt:lpstr>
      <vt:lpstr>Connect to Home  </vt:lpstr>
      <vt:lpstr>PowerPoint Presentation</vt:lpstr>
      <vt:lpstr>  ON THE WEB!!! </vt:lpstr>
    </vt:vector>
  </TitlesOfParts>
  <Company>Wells Fargo Bank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kimells</dc:creator>
  <cp:lastModifiedBy>Windows User</cp:lastModifiedBy>
  <cp:revision>500</cp:revision>
  <cp:lastPrinted>2017-01-11T17:07:12Z</cp:lastPrinted>
  <dcterms:created xsi:type="dcterms:W3CDTF">2003-02-07T22:42:08Z</dcterms:created>
  <dcterms:modified xsi:type="dcterms:W3CDTF">2017-03-28T18:14:52Z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0x01010016B569F313CABF40B3A46D0B30B81DCD</vt:lpwstr>
  </property>
</Properties>
</file>